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76" r:id="rId3"/>
  </p:sldMasterIdLst>
  <p:notesMasterIdLst>
    <p:notesMasterId r:id="rId7"/>
  </p:notesMasterIdLst>
  <p:handoutMasterIdLst>
    <p:handoutMasterId r:id="rId8"/>
  </p:handoutMasterIdLst>
  <p:sldIdLst>
    <p:sldId id="256" r:id="rId4"/>
    <p:sldId id="276" r:id="rId5"/>
    <p:sldId id="330" r:id="rId6"/>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varScale="1">
        <p:scale>
          <a:sx n="75" d="100"/>
          <a:sy n="75" d="100"/>
        </p:scale>
        <p:origin x="-864" y="96"/>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6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E52B07-7354-47D5-B0AF-2C2E0F58CD21}" type="datetimeFigureOut">
              <a:rPr lang="en-US" smtClean="0"/>
              <a:pPr/>
              <a:t>4/27/2017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B02860-AB8F-4021-ACCD-465F9084067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4/27/2017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5CA9F1-93C8-4CBC-BD0D-F5E9E61DAF9A}" type="datetimeFigureOut">
              <a:rPr lang="en-US" smtClean="0"/>
              <a:pPr/>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5CA9F1-93C8-4CBC-BD0D-F5E9E61DAF9A}" type="datetimeFigureOut">
              <a:rPr lang="en-US" smtClean="0"/>
              <a:pPr/>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CA9F1-93C8-4CBC-BD0D-F5E9E61DAF9A}" type="datetimeFigureOut">
              <a:rPr lang="en-US" smtClean="0"/>
              <a:pPr/>
              <a:t>4/27/2017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5CA9F1-93C8-4CBC-BD0D-F5E9E61DAF9A}" type="datetimeFigureOut">
              <a:rPr lang="en-US" smtClean="0"/>
              <a:pPr/>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CA9F1-93C8-4CBC-BD0D-F5E9E61DAF9A}" type="datetimeFigureOut">
              <a:rPr lang="en-US" smtClean="0"/>
              <a:pPr/>
              <a:t>4/27/2017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875" y="390525"/>
            <a:ext cx="11703050" cy="1625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50875" y="2276475"/>
            <a:ext cx="11703050" cy="64357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0875" y="9040813"/>
            <a:ext cx="3033713"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6A5CA9F1-93C8-4CBC-BD0D-F5E9E61DAF9A}" type="datetimeFigureOut">
              <a:rPr lang="en-US" smtClean="0"/>
              <a:pPr/>
              <a:t>4/27/2017</a:t>
            </a:fld>
            <a:endParaRPr lang="en-US"/>
          </a:p>
        </p:txBody>
      </p:sp>
      <p:sp>
        <p:nvSpPr>
          <p:cNvPr id="5" name="Footer Placeholder 4"/>
          <p:cNvSpPr>
            <a:spLocks noGrp="1"/>
          </p:cNvSpPr>
          <p:nvPr>
            <p:ph type="ftr" sz="quarter" idx="3"/>
          </p:nvPr>
        </p:nvSpPr>
        <p:spPr>
          <a:xfrm>
            <a:off x="4443413" y="9040813"/>
            <a:ext cx="4117975"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0213" y="9040813"/>
            <a:ext cx="3033712"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52E160-1A14-4447-BA9E-F866D5371D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 Status</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May 2, </a:t>
            </a:r>
            <a:r>
              <a:rPr lang="en-US" dirty="0" smtClean="0">
                <a:sym typeface="Verdana" charset="0"/>
              </a:rPr>
              <a:t>2017</a:t>
            </a:r>
          </a:p>
          <a:p>
            <a:pPr eaLnBrk="1" hangingPunct="1">
              <a:defRPr/>
            </a:pPr>
            <a:endParaRPr lang="en-US" sz="2800" dirty="0" smtClean="0">
              <a:sym typeface="Verdana" charset="0"/>
            </a:endParaRP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Charter </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482600" y="2133600"/>
            <a:ext cx="12268200" cy="6340197"/>
          </a:xfrm>
          <a:ln w="9525"/>
        </p:spPr>
        <p:txBody>
          <a:bodyPr wrap="square">
            <a:spAutoFit/>
          </a:bodyPr>
          <a:lstStyle/>
          <a:p>
            <a:pPr algn="just"/>
            <a:r>
              <a:rPr lang="en-US" sz="2800" dirty="0" smtClean="0"/>
              <a:t>By </a:t>
            </a:r>
            <a:r>
              <a:rPr lang="en-US" sz="2800" dirty="0" smtClean="0"/>
              <a:t>the </a:t>
            </a:r>
            <a:r>
              <a:rPr lang="en-US" sz="2800" dirty="0" smtClean="0"/>
              <a:t>last approved SM Workgroup charter, the primary </a:t>
            </a:r>
            <a:r>
              <a:rPr lang="en-US" sz="2800" dirty="0" smtClean="0"/>
              <a:t>function of the Semantic Model workgroup </a:t>
            </a:r>
            <a:r>
              <a:rPr lang="en-US" sz="2800" dirty="0" smtClean="0"/>
              <a:t>was </a:t>
            </a:r>
            <a:r>
              <a:rPr lang="en-US" sz="2800" dirty="0" smtClean="0"/>
              <a:t>to </a:t>
            </a:r>
            <a:r>
              <a:rPr lang="en-US" sz="2800" dirty="0" smtClean="0"/>
              <a:t>update the Semantic Model and </a:t>
            </a:r>
            <a:r>
              <a:rPr lang="en-US" sz="2800" dirty="0" smtClean="0"/>
              <a:t>keep it current the to reflect the changes and additions to IPP.</a:t>
            </a:r>
          </a:p>
          <a:p>
            <a:pPr algn="just"/>
            <a:r>
              <a:rPr lang="en-US" sz="2800" dirty="0" smtClean="0"/>
              <a:t>Attempts to do this by tracking the IPP IANA registry were time consuming and largely unsatisfactory, partially because of continuing update to the registry and partially because of lack of interest.</a:t>
            </a:r>
          </a:p>
          <a:p>
            <a:pPr algn="just"/>
            <a:r>
              <a:rPr lang="en-US" sz="2800" dirty="0" smtClean="0"/>
              <a:t>The creation of a </a:t>
            </a:r>
            <a:r>
              <a:rPr lang="en-US" sz="2800" i="1" dirty="0" err="1" smtClean="0"/>
              <a:t>regtosm</a:t>
            </a:r>
            <a:r>
              <a:rPr lang="en-US" sz="2800" i="1" dirty="0" smtClean="0"/>
              <a:t> </a:t>
            </a:r>
            <a:r>
              <a:rPr lang="en-US" sz="2800" dirty="0" smtClean="0"/>
              <a:t>tool by Mike Sweet, and the successful generation of a Print3D Service model from registry information using this tool demonstrated that, to the extent that a Semantic Model representation of IPP attributes was necessary, it could be better done by automatic derivation from the IPP registry data. This derivation task reasonably falls to the IPP workgroup.</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Resolution</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752600"/>
            <a:ext cx="12268200" cy="8499763"/>
          </a:xfrm>
          <a:ln w="9525"/>
        </p:spPr>
        <p:txBody>
          <a:bodyPr wrap="square">
            <a:spAutoFit/>
          </a:bodyPr>
          <a:lstStyle/>
          <a:p>
            <a:pPr algn="just"/>
            <a:r>
              <a:rPr lang="en-US" sz="2800" dirty="0" smtClean="0"/>
              <a:t>Therefore, the SM Workgroup is no longer needed for its primary chartered function, and is to be put into an ‘hibernation’ state until some </a:t>
            </a:r>
            <a:r>
              <a:rPr lang="en-US" sz="2800" dirty="0" smtClean="0"/>
              <a:t>other appropriate </a:t>
            </a:r>
            <a:r>
              <a:rPr lang="en-US" sz="2800" dirty="0" smtClean="0"/>
              <a:t>function is identified by the PWG membership.</a:t>
            </a:r>
          </a:p>
          <a:p>
            <a:pPr algn="just"/>
            <a:r>
              <a:rPr lang="en-US" sz="2800" dirty="0" smtClean="0"/>
              <a:t>The remaining wrap-up tasks for the workgroup are:</a:t>
            </a:r>
          </a:p>
          <a:p>
            <a:pPr lvl="1" algn="just"/>
            <a:r>
              <a:rPr lang="en-US" sz="2200" dirty="0" smtClean="0"/>
              <a:t>Resolving the status of the JDFMAP document, which has been dormant, by proceeding to release it as a Best Practices Informational document.</a:t>
            </a:r>
          </a:p>
          <a:p>
            <a:pPr lvl="1" algn="just"/>
            <a:r>
              <a:rPr lang="en-US" sz="2200" dirty="0" smtClean="0"/>
              <a:t>Putting incomplete work in a recoverable state, should there been reason to readdress it in the future.</a:t>
            </a:r>
          </a:p>
          <a:p>
            <a:pPr lvl="1" algn="just"/>
            <a:r>
              <a:rPr lang="en-US" sz="2200" dirty="0" smtClean="0"/>
              <a:t>Settling on a revised charter reflecting the state of the workgroup</a:t>
            </a:r>
          </a:p>
          <a:p>
            <a:pPr algn="just"/>
            <a:r>
              <a:rPr lang="en-US" sz="2800" dirty="0" smtClean="0"/>
              <a:t>These tasks are scheduled to be addressed in a May 4 morning session of this PWG </a:t>
            </a:r>
            <a:r>
              <a:rPr lang="en-US" sz="2800" smtClean="0"/>
              <a:t>Virtual Face-to-Face meeting</a:t>
            </a:r>
            <a:r>
              <a:rPr lang="en-US" sz="2800" dirty="0" smtClean="0"/>
              <a:t>.</a:t>
            </a:r>
          </a:p>
          <a:p>
            <a:pPr algn="just"/>
            <a:r>
              <a:rPr lang="en-US" sz="2800" dirty="0" smtClean="0"/>
              <a:t>The SM3 mail list and the SM3 directory in the PWG site will be retained for the foreseeable future. However, no future conference calls have been scheduled  or are anticipated.</a:t>
            </a:r>
          </a:p>
          <a:p>
            <a:pPr lvl="1" algn="just"/>
            <a:endParaRPr lang="en-US" sz="2200" dirty="0" smtClean="0"/>
          </a:p>
          <a:p>
            <a:pPr lvl="1" algn="just">
              <a:buNone/>
            </a:pPr>
            <a:endParaRPr lang="en-US" sz="2200" dirty="0" smtClean="0"/>
          </a:p>
          <a:p>
            <a:pPr lvl="1" algn="just"/>
            <a:endParaRPr lang="en-US" sz="2200" dirty="0" smtClean="0"/>
          </a:p>
          <a:p>
            <a:pPr algn="just">
              <a:buNone/>
            </a:pPr>
            <a:r>
              <a:rPr lang="en-US" sz="2800" dirty="0" smtClean="0"/>
              <a:t>	</a:t>
            </a:r>
            <a:r>
              <a:rPr lang="en-US" sz="2800" dirty="0" smtClean="0"/>
              <a:t>	</a:t>
            </a:r>
            <a:endParaRPr lang="en-US" sz="28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81618</TotalTime>
  <Pages>0</Pages>
  <Words>392</Words>
  <Characters>0</Characters>
  <Application>Microsoft Office PowerPoint</Application>
  <PresentationFormat>Custom</PresentationFormat>
  <Lines>0</Lines>
  <Paragraphs>30</Paragraphs>
  <Slides>3</Slides>
  <Notes>2</Notes>
  <HiddenSlides>0</HiddenSlides>
  <MMClips>0</MMClips>
  <ScaleCrop>false</ScaleCrop>
  <HeadingPairs>
    <vt:vector size="4" baseType="variant">
      <vt:variant>
        <vt:lpstr>Theme</vt:lpstr>
      </vt:variant>
      <vt:variant>
        <vt:i4>3</vt:i4>
      </vt:variant>
      <vt:variant>
        <vt:lpstr>Slide Titles</vt:lpstr>
      </vt:variant>
      <vt:variant>
        <vt:i4>3</vt:i4>
      </vt:variant>
    </vt:vector>
  </HeadingPairs>
  <TitlesOfParts>
    <vt:vector size="6" baseType="lpstr">
      <vt:lpstr>Title</vt:lpstr>
      <vt:lpstr>Bullet Slide</vt:lpstr>
      <vt:lpstr>Custom Design</vt:lpstr>
      <vt:lpstr>Semantic Model Workgroup Status</vt:lpstr>
      <vt:lpstr>SM: Charter </vt:lpstr>
      <vt:lpstr>SM: Resolution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1286</cp:revision>
  <dcterms:modified xsi:type="dcterms:W3CDTF">2017-04-27T17:57:18Z</dcterms:modified>
</cp:coreProperties>
</file>