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95" d="100"/>
          <a:sy n="95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 smtClean="0"/>
              <a:t>Copyright © 2012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candidates/cs-sm20-system10-20120217-5108.0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sm20-printjobticket10-20110923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mfd/wd/wd-mfdfaxinmodel10-20111130.pdf" TargetMode="External"/><Relationship Id="rId4" Type="http://schemas.openxmlformats.org/officeDocument/2006/relationships/hyperlink" Target="ftp://ftp.pwg.org/pub/pwg/mfd/wd/wd-sm20-printjobticket10-20120407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April, 2012</a:t>
            </a:r>
          </a:p>
          <a:p>
            <a:pPr eaLnBrk="1" hangingPunct="1"/>
            <a:r>
              <a:rPr lang="en-US" dirty="0" smtClean="0"/>
              <a:t>Cupertino, CA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</a:t>
            </a:r>
            <a:r>
              <a:rPr lang="en-US" sz="2400" dirty="0" smtClean="0"/>
              <a:t>urrently being addressed are PrintJobTicket and the </a:t>
            </a:r>
            <a:r>
              <a:rPr lang="en-US" sz="2400" dirty="0" err="1" smtClean="0"/>
              <a:t>SystemControl</a:t>
            </a:r>
            <a:r>
              <a:rPr lang="en-US" sz="2400" dirty="0" smtClean="0"/>
              <a:t>, </a:t>
            </a:r>
            <a:r>
              <a:rPr lang="en-US" sz="2400" dirty="0" err="1" smtClean="0"/>
              <a:t>FaxIn</a:t>
            </a:r>
            <a:r>
              <a:rPr lang="en-US" sz="2400" dirty="0" smtClean="0"/>
              <a:t> and Transform services.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Scan, Copy and Resource Services and the MFD </a:t>
            </a:r>
            <a:r>
              <a:rPr lang="en-US" sz="2000" dirty="0"/>
              <a:t>Model and Common Semantics </a:t>
            </a:r>
            <a:r>
              <a:rPr lang="en-US" sz="2000" dirty="0" smtClean="0"/>
              <a:t>specifications </a:t>
            </a:r>
            <a:r>
              <a:rPr lang="en-US" sz="2000" dirty="0"/>
              <a:t>have </a:t>
            </a:r>
            <a:r>
              <a:rPr lang="en-US" sz="2000" dirty="0" smtClean="0"/>
              <a:t>been completed.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MFD model is the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</a:t>
            </a:r>
            <a:r>
              <a:rPr lang="en-US" sz="1500" kern="0" dirty="0" smtClean="0">
                <a:latin typeface="+mn-lt"/>
                <a:hlinkClick r:id="rId3"/>
              </a:rPr>
              <a:t>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</a:t>
            </a:r>
            <a:r>
              <a:rPr lang="en-US" sz="1600" dirty="0" smtClean="0"/>
              <a:t>5108.06-2011: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300886" y="2133600"/>
            <a:ext cx="873819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PWG Print Job Ticket and</a:t>
            </a:r>
            <a:r>
              <a:rPr lang="en-US" sz="1600" kern="0" dirty="0"/>
              <a:t>  </a:t>
            </a:r>
            <a:br>
              <a:rPr lang="en-US" sz="1600" kern="0" dirty="0"/>
            </a:br>
            <a:r>
              <a:rPr lang="en-US" sz="1600" kern="0" dirty="0"/>
              <a:t>	</a:t>
            </a:r>
            <a:r>
              <a:rPr lang="en-US" sz="1600" kern="0" dirty="0" smtClean="0"/>
              <a:t>Associated Capabilities </a:t>
            </a:r>
            <a:r>
              <a:rPr lang="en-US" sz="1600" kern="0" dirty="0"/>
              <a:t>– </a:t>
            </a:r>
            <a:r>
              <a:rPr lang="en-US" sz="1600" dirty="0" smtClean="0"/>
              <a:t>April 17</a:t>
            </a:r>
            <a:r>
              <a:rPr lang="en-US" sz="1600" dirty="0"/>
              <a:t>, 2012 </a:t>
            </a:r>
            <a:r>
              <a:rPr lang="en-US" sz="1600" kern="0" dirty="0">
                <a:solidFill>
                  <a:srgbClr val="000000"/>
                </a:solidFill>
              </a:rPr>
              <a:t>Stable </a:t>
            </a:r>
            <a:r>
              <a:rPr lang="en-US" sz="1600" kern="0" dirty="0" smtClean="0"/>
              <a:t>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500" kern="0" dirty="0" smtClean="0">
                <a:latin typeface="+mn-lt"/>
                <a:hlinkClick r:id="rId3"/>
              </a:rPr>
              <a:t>ftp</a:t>
            </a:r>
            <a:r>
              <a:rPr lang="en-US" sz="1500" kern="0" dirty="0" smtClean="0">
                <a:latin typeface="+mn-lt"/>
                <a:hlinkClick r:id="rId3"/>
              </a:rPr>
              <a:t>://</a:t>
            </a:r>
            <a:r>
              <a:rPr lang="en-US" sz="1500" kern="0" dirty="0" smtClean="0">
                <a:latin typeface="+mn-lt"/>
                <a:hlinkClick r:id="rId4"/>
              </a:rPr>
              <a:t>ftp://ftp.pwg.org/pub/pwg/mfd/wd/wd-sm20-printjobticket10-20120407.pdf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28600" y="13716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(Completed </a:t>
            </a:r>
            <a:r>
              <a:rPr lang="en-US" sz="16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PWG 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Last Call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82464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40881" y="3886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/>
              <a:t>November 30, 2011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12628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v1.170)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System Control Service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</a:t>
            </a:r>
            <a:r>
              <a:rPr lang="en-US" sz="2400" dirty="0" smtClean="0">
                <a:latin typeface="Verdana" pitchFamily="34" charset="0"/>
              </a:rPr>
              <a:t>v1.176) </a:t>
            </a:r>
            <a:r>
              <a:rPr lang="en-US" sz="2400" dirty="0" smtClean="0">
                <a:latin typeface="Verdana" pitchFamily="34" charset="0"/>
              </a:rPr>
              <a:t>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JPS3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Raster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</a:t>
            </a:r>
            <a:r>
              <a:rPr lang="en-US" sz="2400" dirty="0" err="1" smtClean="0">
                <a:latin typeface="Verdana" pitchFamily="34" charset="0"/>
              </a:rPr>
              <a:t>SystemHealth</a:t>
            </a:r>
            <a:r>
              <a:rPr lang="en-US" sz="2400" dirty="0" smtClean="0">
                <a:latin typeface="Verdana" pitchFamily="34" charset="0"/>
              </a:rPr>
              <a:t> linked to </a:t>
            </a:r>
            <a:r>
              <a:rPr lang="en-US" sz="2400" dirty="0" err="1" smtClean="0">
                <a:latin typeface="Verdana" pitchFamily="34" charset="0"/>
              </a:rPr>
              <a:t>SystemStatus</a:t>
            </a:r>
            <a:endParaRPr lang="en-US" sz="2400" dirty="0" smtClean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</a:t>
            </a:r>
            <a:r>
              <a:rPr lang="en-US" dirty="0" smtClean="0"/>
              <a:t>Service is complete</a:t>
            </a:r>
            <a:r>
              <a:rPr lang="en-US" dirty="0" smtClean="0"/>
              <a:t>.  (Subject to </a:t>
            </a:r>
            <a:r>
              <a:rPr lang="en-US" dirty="0" smtClean="0"/>
              <a:t>volunteers to be Editors)</a:t>
            </a:r>
            <a:endParaRPr lang="en-US" dirty="0" smtClean="0"/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/>
              <a:t>Complete </a:t>
            </a:r>
            <a:r>
              <a:rPr lang="en-US" dirty="0" smtClean="0"/>
              <a:t>Formal </a:t>
            </a:r>
            <a:r>
              <a:rPr lang="en-US" dirty="0" smtClean="0"/>
              <a:t>Vote on </a:t>
            </a:r>
          </a:p>
          <a:p>
            <a:pPr lvl="1" eaLnBrk="1" hangingPunct="1"/>
            <a:r>
              <a:rPr lang="en-US" dirty="0" smtClean="0"/>
              <a:t>Print Job Ticket and Associated Capabilities specification</a:t>
            </a:r>
          </a:p>
          <a:p>
            <a:pPr eaLnBrk="1" hangingPunct="1"/>
            <a:r>
              <a:rPr lang="en-US" dirty="0" smtClean="0"/>
              <a:t>Complete </a:t>
            </a:r>
            <a:r>
              <a:rPr lang="en-US" dirty="0"/>
              <a:t>Last Call and Formal Vote on </a:t>
            </a:r>
          </a:p>
          <a:p>
            <a:pPr lvl="1" eaLnBrk="1" hangingPunct="1"/>
            <a:r>
              <a:rPr lang="en-US" dirty="0"/>
              <a:t>Transform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/>
              <a:t>Complete </a:t>
            </a:r>
            <a:r>
              <a:rPr lang="en-US" dirty="0" smtClean="0"/>
              <a:t>the work on </a:t>
            </a:r>
            <a:r>
              <a:rPr lang="en-US" dirty="0" err="1" smtClean="0"/>
              <a:t>FaxIn</a:t>
            </a:r>
            <a:r>
              <a:rPr lang="en-US" dirty="0" smtClean="0"/>
              <a:t> specifications</a:t>
            </a:r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eaLnBrk="1" hangingPunct="1"/>
            <a:r>
              <a:rPr lang="en-US" dirty="0" smtClean="0"/>
              <a:t>We need people to step up as editors of Email In/Out service specifications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3152</TotalTime>
  <Words>514</Words>
  <Application>Microsoft Office PowerPoint</Application>
  <PresentationFormat>On-screen Show (4:3)</PresentationFormat>
  <Paragraphs>95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309</cp:revision>
  <dcterms:created xsi:type="dcterms:W3CDTF">2007-11-07T18:42:21Z</dcterms:created>
  <dcterms:modified xsi:type="dcterms:W3CDTF">2012-04-16T16:28:02Z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