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276" r:id="rId3"/>
    <p:sldId id="273" r:id="rId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1C6FA8"/>
    <a:srgbClr val="DDDDDD"/>
    <a:srgbClr val="808080"/>
    <a:srgbClr val="C0C0C0"/>
    <a:srgbClr val="99FF99"/>
    <a:srgbClr val="000000"/>
    <a:srgbClr val="DE0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6060" autoAdjust="0"/>
  </p:normalViewPr>
  <p:slideViewPr>
    <p:cSldViewPr>
      <p:cViewPr varScale="1">
        <p:scale>
          <a:sx n="95" d="100"/>
          <a:sy n="95" d="100"/>
        </p:scale>
        <p:origin x="-54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F25F1624-80CA-4E03-AD92-EC5FED62B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258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E0C593-134A-49F3-A7D0-CFA7B33A344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88B922-24EF-40F0-8904-799FC837FB2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88B922-24EF-40F0-8904-799FC837FB2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E520D-C96A-4A05-9F5A-EEA368DBA3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2012, Printer Working Group. All rights reserved.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0652D-689F-40AA-AA08-F279CA036C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43C97-A8C6-4608-BC72-296F7F7A91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B0B2C-5029-40A1-8E19-1B2D134BB4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0F281-7C41-4637-8EE0-1F2A882EA8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FA158-CF87-45B0-B1CD-AB0338D1B9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67A9B-E3F2-4F07-8C51-9A43A9C5C5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AA61E-916E-4D29-A9E9-5132867320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657FA-1FB8-46CA-BA36-BC6FF3D7D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9611B-E9A0-45DA-959B-778D6F7EB3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68E92-2BE8-4980-A35F-34F32B345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 sz="900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1028" name="Picture 12" descr="pwg-hal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91375" y="327025"/>
            <a:ext cx="16192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FB79916-27EC-445B-8586-68DCCF097D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6294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stylekljg</a:t>
            </a: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457200" y="1219200"/>
            <a:ext cx="6705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mf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xerox.webex.com/xerox/j.php?ED=181204802&amp;UID=0&amp;PW=NNzJhZThhNDM5&amp;RT=MiM0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mfd/wd/wd-mfdtransformmodel01-20120412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8CAF50B-E118-44F5-99B7-5A3AFE9A9E2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467600" cy="84137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Semantic Model Meeting Logistics</a:t>
            </a:r>
          </a:p>
        </p:txBody>
      </p:sp>
      <p:sp>
        <p:nvSpPr>
          <p:cNvPr id="4101" name="Rectangle 3"/>
          <p:cNvSpPr>
            <a:spLocks noChangeArrowheads="1"/>
          </p:cNvSpPr>
          <p:nvPr/>
        </p:nvSpPr>
        <p:spPr bwMode="auto">
          <a:xfrm>
            <a:off x="228600" y="1143000"/>
            <a:ext cx="8534400" cy="4939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The documents and schema used are available from the </a:t>
            </a:r>
            <a:r>
              <a:rPr lang="en-US" sz="2800" dirty="0" smtClean="0"/>
              <a:t>SM page </a:t>
            </a:r>
            <a:r>
              <a:rPr lang="en-US" sz="2800" dirty="0"/>
              <a:t>&lt;</a:t>
            </a:r>
            <a:r>
              <a:rPr lang="en-US" sz="2800" dirty="0">
                <a:hlinkClick r:id="rId3"/>
              </a:rPr>
              <a:t>http://www.pwg.org/mfd</a:t>
            </a:r>
            <a:r>
              <a:rPr lang="en-US" sz="2800" dirty="0"/>
              <a:t>&gt; </a:t>
            </a:r>
          </a:p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The phone bridge will be the same as used throughout the meeting</a:t>
            </a:r>
          </a:p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Live </a:t>
            </a:r>
            <a:r>
              <a:rPr lang="en-US" sz="2800" dirty="0" smtClean="0"/>
              <a:t>meeting will </a:t>
            </a:r>
            <a:r>
              <a:rPr lang="en-US" sz="2800" dirty="0"/>
              <a:t>be available at </a:t>
            </a:r>
            <a:r>
              <a:rPr lang="en-US" sz="1400" dirty="0" smtClean="0"/>
              <a:t>&lt;</a:t>
            </a:r>
            <a:r>
              <a:rPr lang="en-US" sz="1400" dirty="0" smtClean="0">
                <a:hlinkClick r:id="rId4"/>
              </a:rPr>
              <a:t>https://xerox.webex.com/xerox/j.php?ED=181204802&amp;UID=0&amp;PW=NNzJhZThhNDM5&amp;RT=MiM0 </a:t>
            </a:r>
            <a:r>
              <a:rPr lang="en-US" sz="1400" dirty="0" smtClean="0"/>
              <a:t>&gt; </a:t>
            </a:r>
            <a:endParaRPr lang="en-US" sz="1400" dirty="0" smtClean="0"/>
          </a:p>
          <a:p>
            <a:pPr lvl="1"/>
            <a:r>
              <a:rPr lang="en-US" sz="2800" dirty="0" smtClean="0"/>
              <a:t>Meeting Number: </a:t>
            </a:r>
            <a:r>
              <a:rPr lang="en-US" sz="2800" dirty="0"/>
              <a:t>742 154 904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err="1" smtClean="0"/>
              <a:t>MeetingPassword</a:t>
            </a:r>
            <a:r>
              <a:rPr lang="en-US" sz="2800" dirty="0" smtClean="0"/>
              <a:t>: </a:t>
            </a:r>
            <a:r>
              <a:rPr lang="en-US" sz="2800" dirty="0" smtClean="0"/>
              <a:t>LetMeIn</a:t>
            </a:r>
          </a:p>
          <a:p>
            <a:pPr lvl="1">
              <a:spcAft>
                <a:spcPct val="50000"/>
              </a:spcAft>
              <a:buFontTx/>
              <a:buChar char="•"/>
            </a:pPr>
            <a:endParaRPr lang="en-US" sz="2800" dirty="0"/>
          </a:p>
          <a:p>
            <a:pPr>
              <a:spcAft>
                <a:spcPct val="50000"/>
              </a:spcAft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844E297-1938-43E9-9E31-55E085C6787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772400" cy="84137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SM Meeting Agenda (Thu)</a:t>
            </a:r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202537" y="1219200"/>
            <a:ext cx="8686800" cy="515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 indent="-3657600">
              <a:spcAft>
                <a:spcPts val="0"/>
              </a:spcAft>
            </a:pPr>
            <a:r>
              <a:rPr lang="en-US" sz="2800" dirty="0" smtClean="0"/>
              <a:t>Session  (9:00-12:00):</a:t>
            </a:r>
          </a:p>
          <a:p>
            <a:pPr lvl="2" indent="-3657600">
              <a:spcAft>
                <a:spcPts val="0"/>
              </a:spcAft>
            </a:pPr>
            <a:endParaRPr lang="en-US" sz="2800" dirty="0" smtClean="0"/>
          </a:p>
          <a:p>
            <a:pPr marL="914400" lvl="1" indent="-457200">
              <a:spcAft>
                <a:spcPct val="50000"/>
              </a:spcAft>
              <a:buFont typeface="Arial" pitchFamily="34" charset="0"/>
              <a:buChar char="•"/>
            </a:pPr>
            <a:r>
              <a:rPr lang="en-US" sz="2800" dirty="0" smtClean="0"/>
              <a:t>Status of current specifications and schema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Review </a:t>
            </a:r>
            <a:r>
              <a:rPr lang="en-US" sz="2800" dirty="0" smtClean="0"/>
              <a:t>of Transform </a:t>
            </a:r>
            <a:r>
              <a:rPr lang="en-US" sz="2800" dirty="0"/>
              <a:t>Service specification</a:t>
            </a:r>
            <a:br>
              <a:rPr lang="en-US" sz="2800" dirty="0"/>
            </a:br>
            <a:r>
              <a:rPr lang="en-US" sz="2800" dirty="0" smtClean="0"/>
              <a:t>&lt;</a:t>
            </a:r>
            <a:r>
              <a:rPr lang="en-US" sz="2800" dirty="0" smtClean="0">
                <a:hlinkClick r:id="rId3"/>
              </a:rPr>
              <a:t>ftp</a:t>
            </a:r>
            <a:r>
              <a:rPr lang="en-US" sz="2800" dirty="0">
                <a:hlinkClick r:id="rId3"/>
              </a:rPr>
              <a:t>://</a:t>
            </a:r>
            <a:r>
              <a:rPr lang="en-US" sz="2800" dirty="0" smtClean="0">
                <a:hlinkClick r:id="rId3"/>
              </a:rPr>
              <a:t>ftp.pwg.org/pub/pwg/mfd/wd/wd-mfdtransformmodel01-20120412.pdf</a:t>
            </a:r>
            <a:r>
              <a:rPr lang="en-US" sz="2800" dirty="0" smtClean="0"/>
              <a:t>&gt; </a:t>
            </a:r>
            <a:endParaRPr lang="en-US" sz="2800" dirty="0" smtClean="0"/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Discuss </a:t>
            </a:r>
            <a:r>
              <a:rPr lang="en-US" sz="2800" dirty="0" smtClean="0"/>
              <a:t>Named Transform lifecycle</a:t>
            </a:r>
            <a:endParaRPr lang="en-US" sz="2800" dirty="0" smtClean="0"/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Expand list and definitions </a:t>
            </a:r>
            <a:r>
              <a:rPr lang="en-US" sz="2800" dirty="0" smtClean="0"/>
              <a:t>of transform types</a:t>
            </a:r>
          </a:p>
          <a:p>
            <a:pPr marL="1828800" lvl="3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Cost attribute? (e.g., latency, bandwidth, processing load, processing time)</a:t>
            </a:r>
          </a:p>
        </p:txBody>
      </p:sp>
    </p:spTree>
    <p:extLst>
      <p:ext uri="{BB962C8B-B14F-4D97-AF65-F5344CB8AC3E}">
        <p14:creationId xmlns:p14="http://schemas.microsoft.com/office/powerpoint/2010/main" val="374988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844E297-1938-43E9-9E31-55E085C6787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772400" cy="84137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SM Meeting Agenda (Thu)</a:t>
            </a:r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304800" y="1219200"/>
            <a:ext cx="86868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Leveraging </a:t>
            </a:r>
            <a:r>
              <a:rPr lang="en-US" sz="2800" dirty="0" smtClean="0"/>
              <a:t>off box transforms</a:t>
            </a:r>
          </a:p>
          <a:p>
            <a:pPr marL="1828800" lvl="3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How would they be managed?</a:t>
            </a:r>
          </a:p>
          <a:p>
            <a:pPr marL="1828800" lvl="3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How would they </a:t>
            </a:r>
            <a:r>
              <a:rPr lang="en-US" sz="2800" dirty="0" smtClean="0"/>
              <a:t>d</a:t>
            </a:r>
            <a:r>
              <a:rPr lang="en-US" sz="2800" dirty="0" smtClean="0"/>
              <a:t>iscovered?</a:t>
            </a:r>
            <a:endParaRPr lang="en-US" sz="2800" dirty="0"/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Next Steps</a:t>
            </a: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Update specification</a:t>
            </a:r>
            <a:endParaRPr lang="en-US" sz="2800" dirty="0" smtClean="0"/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Schema updates</a:t>
            </a: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Prototyping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WG Slide Template">
  <a:themeElements>
    <a:clrScheme name="PWG Slid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PWG Slide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WG Slid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1811</TotalTime>
  <Words>140</Words>
  <Application>Microsoft Office PowerPoint</Application>
  <PresentationFormat>On-screen Show (4:3)</PresentationFormat>
  <Paragraphs>30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PWG Slide Template</vt:lpstr>
      <vt:lpstr>Semantic Model Meeting Logistics</vt:lpstr>
      <vt:lpstr>SM Meeting Agenda (Thu)</vt:lpstr>
      <vt:lpstr>SM Meeting Agenda (Thu)</vt:lpstr>
    </vt:vector>
  </TitlesOfParts>
  <Company>Canon Development Americas,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Peter Zehler</dc:creator>
  <cp:lastModifiedBy>Peter Zehler</cp:lastModifiedBy>
  <cp:revision>173</cp:revision>
  <dcterms:created xsi:type="dcterms:W3CDTF">2007-09-27T21:01:02Z</dcterms:created>
  <dcterms:modified xsi:type="dcterms:W3CDTF">2012-04-16T13:39:25Z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TC011038911033</vt:lpwstr>
  </property>
</Properties>
</file>