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8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76" d="100"/>
          <a:sy n="76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 smtClean="0"/>
              <a:t>Copyright © 2012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11130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transformmodel01-20120807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Semantic Model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October, </a:t>
            </a:r>
            <a:r>
              <a:rPr lang="en-US" dirty="0" smtClean="0"/>
              <a:t>2012</a:t>
            </a:r>
          </a:p>
          <a:p>
            <a:pPr eaLnBrk="1" hangingPunct="1"/>
            <a:r>
              <a:rPr lang="en-US" dirty="0" smtClean="0"/>
              <a:t>Virtual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Zehler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Semantic Model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  <a:br>
              <a:rPr lang="en-US" sz="1800" b="1" dirty="0" smtClean="0"/>
            </a:b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The definition of a framework for the complete MFD </a:t>
            </a:r>
            <a:r>
              <a:rPr lang="en-US" sz="2400" dirty="0" smtClean="0"/>
              <a:t>model.</a:t>
            </a:r>
            <a:br>
              <a:rPr lang="en-US" sz="2400" dirty="0" smtClean="0"/>
            </a:b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PWG5105.1: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 smtClean="0">
                <a:latin typeface="+mn-lt"/>
              </a:rPr>
              <a:t>PWG </a:t>
            </a:r>
            <a:r>
              <a:rPr lang="en-US" sz="1600" kern="0" dirty="0">
                <a:latin typeface="+mn-lt"/>
              </a:rPr>
              <a:t>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PWG5108.03-2009: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500" kern="0" dirty="0" smtClean="0">
                <a:latin typeface="+mn-lt"/>
              </a:rPr>
              <a:t>Network </a:t>
            </a:r>
            <a:r>
              <a:rPr lang="en-US" sz="1500" kern="0" dirty="0">
                <a:latin typeface="+mn-lt"/>
              </a:rPr>
              <a:t>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PWG5108.01-2011: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MFD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57600"/>
            <a:ext cx="2895600" cy="1617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4293" y="3659275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Copy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Documents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600" kern="0" dirty="0" smtClean="0"/>
              <a:t>PWG 5108.05-2011: </a:t>
            </a:r>
            <a:br>
              <a:rPr lang="en-US" sz="1600" kern="0" dirty="0" smtClean="0"/>
            </a:br>
            <a:r>
              <a:rPr lang="en-US" sz="1600" dirty="0"/>
              <a:t>FaxOut Service Semantic Model and Service Interface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500" kern="0" dirty="0" smtClean="0">
                <a:latin typeface="+mn-lt"/>
                <a:hlinkClick r:id="rId3"/>
              </a:rPr>
              <a:t>ftp://ftp.pwg.org/pub/pwg/candidates/cs-sm20-faxout10-20110809-5108.05.pdf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253409" y="1444441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381000" y="3708975"/>
            <a:ext cx="5029200" cy="863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1000" y="3124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100" i="1" dirty="0" smtClean="0">
                <a:solidFill>
                  <a:srgbClr val="000000"/>
                </a:solidFill>
              </a:rPr>
              <a:t>Approved</a:t>
            </a:r>
            <a:r>
              <a:rPr lang="en-US" sz="2100" i="1" dirty="0">
                <a:solidFill>
                  <a:srgbClr val="000000"/>
                </a:solidFill>
              </a:rPr>
              <a:t> </a:t>
            </a:r>
            <a:r>
              <a:rPr lang="en-US" sz="2100" i="1" dirty="0" smtClean="0">
                <a:solidFill>
                  <a:srgbClr val="000000"/>
                </a:solidFill>
              </a:rPr>
              <a:t>February 2012</a:t>
            </a:r>
            <a:endParaRPr lang="en-US" sz="21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81000" y="38100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5108.06-2011:</a:t>
            </a:r>
            <a:br>
              <a:rPr lang="en-US" sz="1600" dirty="0" smtClean="0"/>
            </a:br>
            <a:r>
              <a:rPr lang="en-US" sz="1600" dirty="0"/>
              <a:t>System Object and System Control Service Semantics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ftp://ftp.pwg.org/pub/pwg/candidates/cs-sm20-system10-20120217-5108.06.pdf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" name="Rectangle 9"/>
          <p:cNvSpPr txBox="1">
            <a:spLocks noChangeArrowheads="1"/>
          </p:cNvSpPr>
          <p:nvPr/>
        </p:nvSpPr>
        <p:spPr bwMode="auto">
          <a:xfrm>
            <a:off x="258106" y="4736812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kern="1200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Approved August 2012</a:t>
            </a:r>
            <a:endParaRPr lang="en-US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28600" y="5424640"/>
            <a:ext cx="8458200" cy="97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5108.07-2012:</a:t>
            </a:r>
            <a:br>
              <a:rPr lang="en-US" sz="1600" dirty="0" smtClean="0"/>
            </a:br>
            <a:r>
              <a:rPr lang="en-US" sz="1600" dirty="0"/>
              <a:t>PWG Print Job Ticket and Associated Capabilities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ftp://ftp.pwg.org/pub/pwg/candidates/cs-sm20-pjt10-20120813-5108.07.pdf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81000" y="5359392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82464" y="3124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7084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40881" y="38862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November 30, 2011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ftp://ftp.pwg.org/pub/pwg/mfd/wd/wd-mfdfaxinmodel10-20111130.pdf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72140" y="14478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Transform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40881" y="21336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Transform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August 7, </a:t>
            </a:r>
            <a:r>
              <a:rPr lang="en-US" sz="1600" dirty="0" smtClean="0"/>
              <a:t>2012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ftp://ftp.pwg.org/pub/pwg/mfd/wd/wd-mfdtransformmodel01-20120807.pdf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881" y="2057052"/>
            <a:ext cx="3826319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3153" y="1447800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</a:t>
            </a:r>
            <a:r>
              <a:rPr lang="en-US" sz="2400" dirty="0" smtClean="0">
                <a:latin typeface="Verdana" pitchFamily="34" charset="0"/>
              </a:rPr>
              <a:t>v1.180) </a:t>
            </a:r>
            <a:r>
              <a:rPr lang="en-US" sz="2400" dirty="0">
                <a:latin typeface="Verdana" pitchFamily="34" charset="0"/>
              </a:rPr>
              <a:t>published for </a:t>
            </a:r>
            <a:r>
              <a:rPr lang="en-US" sz="2400" dirty="0" smtClean="0">
                <a:latin typeface="Verdana" pitchFamily="34" charset="0"/>
              </a:rPr>
              <a:t>Print Job Ticket and Associated Capabilities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(v1.181) 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Transform Service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IDS </a:t>
            </a:r>
            <a:r>
              <a:rPr lang="en-US" sz="2400" dirty="0" err="1" smtClean="0">
                <a:latin typeface="Verdana" pitchFamily="34" charset="0"/>
              </a:rPr>
              <a:t>SystemHealth</a:t>
            </a:r>
            <a:r>
              <a:rPr lang="en-US" sz="2400" dirty="0" smtClean="0">
                <a:latin typeface="Verdana" pitchFamily="34" charset="0"/>
              </a:rPr>
              <a:t> linked to </a:t>
            </a:r>
            <a:r>
              <a:rPr lang="en-US" sz="2400" dirty="0" err="1" smtClean="0">
                <a:latin typeface="Verdana" pitchFamily="34" charset="0"/>
              </a:rPr>
              <a:t>SystemStatus</a:t>
            </a:r>
            <a:endParaRPr lang="en-US" sz="2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 is complete.  (Subject to volunteers to be Editors)</a:t>
            </a:r>
          </a:p>
          <a:p>
            <a:pPr lvl="1"/>
            <a:r>
              <a:rPr lang="en-US" dirty="0" err="1" smtClean="0"/>
              <a:t>EmailIn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Complete </a:t>
            </a:r>
            <a:r>
              <a:rPr lang="en-US" dirty="0"/>
              <a:t>Last Call and Formal Vote on </a:t>
            </a:r>
          </a:p>
          <a:p>
            <a:pPr lvl="1" eaLnBrk="1" hangingPunct="1"/>
            <a:r>
              <a:rPr lang="en-US" dirty="0"/>
              <a:t>Transform Service: Semantic Model and Service Interface </a:t>
            </a:r>
            <a:endParaRPr lang="en-US" dirty="0" smtClean="0"/>
          </a:p>
          <a:p>
            <a:pPr eaLnBrk="1" hangingPunct="1"/>
            <a:r>
              <a:rPr lang="en-US" dirty="0" smtClean="0"/>
              <a:t>Complete the work on </a:t>
            </a:r>
            <a:r>
              <a:rPr lang="en-US" dirty="0" err="1" smtClean="0"/>
              <a:t>FaxIn</a:t>
            </a:r>
            <a:r>
              <a:rPr lang="en-US" dirty="0" smtClean="0"/>
              <a:t> specifications</a:t>
            </a:r>
          </a:p>
          <a:p>
            <a:pPr eaLnBrk="1" hangingPunct="1"/>
            <a:r>
              <a:rPr lang="en-US" dirty="0" smtClean="0"/>
              <a:t>Update </a:t>
            </a:r>
            <a:r>
              <a:rPr lang="en-US" dirty="0"/>
              <a:t>the MFD Model and Common Semantics Version 1.0 to be the PWG Semantic Model Specification Version </a:t>
            </a:r>
            <a:r>
              <a:rPr lang="en-US" dirty="0" smtClean="0"/>
              <a:t>2.0</a:t>
            </a:r>
            <a:br>
              <a:rPr lang="en-US" dirty="0" smtClean="0"/>
            </a:br>
            <a:endParaRPr lang="en-US" dirty="0"/>
          </a:p>
          <a:p>
            <a:pPr eaLnBrk="1" hangingPunct="1"/>
            <a:r>
              <a:rPr lang="en-US" dirty="0" smtClean="0"/>
              <a:t>Transition Chair/Secretary of Semantic Model Working Group</a:t>
            </a:r>
          </a:p>
          <a:p>
            <a:pPr eaLnBrk="1" hangingPunct="1"/>
            <a:r>
              <a:rPr lang="en-US" dirty="0" smtClean="0"/>
              <a:t>Transition maintainer of PWG Semantic Model schema</a:t>
            </a:r>
          </a:p>
          <a:p>
            <a:pPr eaLnBrk="1" hangingPunct="1"/>
            <a:r>
              <a:rPr lang="en-US" dirty="0" smtClean="0"/>
              <a:t>We need people to step up as editors of Email In/Out service specifications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3217</TotalTime>
  <Words>430</Words>
  <Application>Microsoft Office PowerPoint</Application>
  <PresentationFormat>On-screen Show (4:3)</PresentationFormat>
  <Paragraphs>94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Semantic Model Working Group</vt:lpstr>
      <vt:lpstr>Purpose of the effort </vt:lpstr>
      <vt:lpstr> Approved Documents:  </vt:lpstr>
      <vt:lpstr> Approved Documents:  </vt:lpstr>
      <vt:lpstr> Approved Documents 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317</cp:revision>
  <dcterms:created xsi:type="dcterms:W3CDTF">2007-11-07T18:42:21Z</dcterms:created>
  <dcterms:modified xsi:type="dcterms:W3CDTF">2012-10-01T14:39:39Z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