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7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07" d="100"/>
          <a:sy n="107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10/12/2010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faxoutmodel10-20100915.pdf" TargetMode="External"/><Relationship Id="rId5" Type="http://schemas.openxmlformats.org/officeDocument/2006/relationships/hyperlink" Target="ftp://ftp.pwg.org/pub/pwg/mfd/wd/wd-mfdoverallmod10-20101010.pdf" TargetMode="External"/><Relationship Id="rId4" Type="http://schemas.openxmlformats.org/officeDocument/2006/relationships/hyperlink" Target="ftp://ftp.pwg.org/pub/pwg/mfd/wd/wd-mfdcopymodel10-2010091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systemservicemodel10-20100723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October, </a:t>
            </a:r>
            <a:r>
              <a:rPr lang="en-US" dirty="0" smtClean="0"/>
              <a:t>2010</a:t>
            </a:r>
          </a:p>
          <a:p>
            <a:pPr eaLnBrk="1" hangingPunct="1"/>
            <a:r>
              <a:rPr lang="en-US" dirty="0" smtClean="0"/>
              <a:t>Lexington, KY PWG </a:t>
            </a:r>
            <a:r>
              <a:rPr lang="en-US" dirty="0" smtClean="0"/>
              <a:t>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the MFD mailing list is available at</a:t>
            </a:r>
            <a:br>
              <a:rPr lang="en-US" sz="2800" b="1" dirty="0" smtClean="0"/>
            </a:br>
            <a:r>
              <a:rPr lang="en-US" b="1" dirty="0" smtClean="0"/>
              <a:t>&lt;</a:t>
            </a:r>
            <a:r>
              <a:rPr lang="en-US" b="1" dirty="0" smtClean="0">
                <a:hlinkClick r:id="rId3"/>
              </a:rPr>
              <a:t>https://www.pwg.org/mailman/listinfo</a:t>
            </a:r>
            <a:r>
              <a:rPr lang="en-US" b="1" dirty="0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400" i="1" dirty="0" smtClean="0">
                <a:solidFill>
                  <a:srgbClr val="000000"/>
                </a:solidFill>
              </a:rPr>
              <a:t>Approved </a:t>
            </a:r>
            <a:r>
              <a:rPr lang="en-US" sz="2400" i="1" dirty="0" smtClean="0">
                <a:solidFill>
                  <a:srgbClr val="000000"/>
                </a:solidFill>
              </a:rPr>
              <a:t>September 2010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</a:t>
            </a:r>
            <a:r>
              <a:rPr lang="en-US" sz="1600" kern="0" dirty="0" smtClean="0">
                <a:latin typeface="+mn-lt"/>
              </a:rPr>
              <a:t>Multifunction Device Service </a:t>
            </a:r>
            <a:r>
              <a:rPr lang="en-US" sz="1600" kern="0" dirty="0" smtClean="0">
                <a:latin typeface="+mn-lt"/>
              </a:rPr>
              <a:t>Model Requirements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038600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Service:  Semantic Model and Service Interface – </a:t>
            </a:r>
            <a:r>
              <a:rPr lang="en-US" sz="1600" dirty="0" smtClean="0"/>
              <a:t>Sept 15, </a:t>
            </a:r>
            <a:r>
              <a:rPr lang="en-US" sz="1600" dirty="0" smtClean="0"/>
              <a:t>2010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4"/>
              </a:rPr>
              <a:t>ftp://ftp.pwg.org/pub/pwg/mfd/wd/wd-mfdcopymodel10-20100915.pdf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04800" y="3352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(Ready for PWG Last Call)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1242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381000" y="3962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381000" y="2209800"/>
            <a:ext cx="3962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152400" y="1219200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Model and Overall Semantics: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/>
            </a:r>
            <a:b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</a:b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22860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>
                <a:latin typeface="+mn-lt"/>
              </a:rPr>
              <a:t>MFD Model and Overall Semantics – </a:t>
            </a:r>
            <a:r>
              <a:rPr lang="en-US" sz="1600" kern="0" dirty="0" smtClean="0">
                <a:latin typeface="+mn-lt"/>
              </a:rPr>
              <a:t>October 10</a:t>
            </a:r>
            <a:r>
              <a:rPr lang="en-US" sz="1600" kern="0" dirty="0" smtClean="0">
                <a:latin typeface="+mn-lt"/>
              </a:rPr>
              <a:t>, </a:t>
            </a:r>
            <a:r>
              <a:rPr lang="en-US" sz="1600" kern="0" dirty="0">
                <a:latin typeface="+mn-lt"/>
              </a:rPr>
              <a:t>2010 Interim 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5"/>
              </a:rPr>
              <a:t>&lt;ftp://ftp.pwg.org/pub/pwg/mfd/wd/wd-mfdoverallmod10-20101010.pdf&gt;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5562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Sept 15, </a:t>
            </a:r>
            <a:r>
              <a:rPr lang="en-US" sz="1600" kern="0" dirty="0"/>
              <a:t>2010 </a:t>
            </a:r>
            <a:r>
              <a:rPr lang="en-US" sz="1600" kern="0" dirty="0" smtClean="0"/>
              <a:t>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6"/>
              </a:rPr>
              <a:t>ftp://ftp.pwg.org/pub/pwg/mfd/wd/wd-mfdfaxoutmodel10-20100915.pdf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4953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13716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81000" y="2057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2057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3657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July 23, 2010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&lt;ftp://ftp.pwg.org/pub/pwg/mfd/wd/wd-mfdsystemservicemodel10-20100723.pdf&gt;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Up to date with In Progress specifications, System Service, System Health(IDS), and Power specification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Overall specification.</a:t>
            </a:r>
          </a:p>
          <a:p>
            <a:pPr lvl="1" eaLnBrk="1" hangingPunct="1"/>
            <a:r>
              <a:rPr lang="en-US" dirty="0" smtClean="0"/>
              <a:t>Delay PWG wide Last Call and Formal Vote until a few (i.e. Copy, FaxOut, FaxIn) that are normatively dependant on this specification reach Last Call status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2816</TotalTime>
  <Words>545</Words>
  <Application>Microsoft Office PowerPoint</Application>
  <PresentationFormat>On-screen Show (4:3)</PresentationFormat>
  <Paragraphs>82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Approved Documents:  </vt:lpstr>
      <vt:lpstr> In Progress Documents:  </vt:lpstr>
      <vt:lpstr>Slide 6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275</cp:revision>
  <dcterms:created xsi:type="dcterms:W3CDTF">2007-11-07T18:42:21Z</dcterms:created>
  <dcterms:modified xsi:type="dcterms:W3CDTF">2010-10-12T10:48:19Z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