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7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5/13/2011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10506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faxoutmodel10-20110503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systemcontrolservicemodel10-20110513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May, </a:t>
            </a:r>
            <a:r>
              <a:rPr lang="en-US" dirty="0" smtClean="0"/>
              <a:t>2011</a:t>
            </a:r>
          </a:p>
          <a:p>
            <a:pPr eaLnBrk="1" hangingPunct="1"/>
            <a:r>
              <a:rPr lang="en-US" dirty="0" smtClean="0"/>
              <a:t>Webster, NY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the MFD mailing list is available at</a:t>
            </a:r>
            <a:br>
              <a:rPr lang="en-US" sz="2800" b="1" dirty="0" smtClean="0"/>
            </a:br>
            <a:r>
              <a:rPr lang="en-US" b="1" dirty="0" smtClean="0"/>
              <a:t>&lt;</a:t>
            </a:r>
            <a:r>
              <a:rPr lang="en-US" b="1" dirty="0" smtClean="0">
                <a:hlinkClick r:id="rId3"/>
              </a:rPr>
              <a:t>https://www.pwg.org/mailman/listinfo</a:t>
            </a:r>
            <a:r>
              <a:rPr lang="en-US" b="1" dirty="0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Services c</a:t>
            </a:r>
            <a:r>
              <a:rPr lang="en-US" sz="2400" dirty="0" smtClean="0"/>
              <a:t>urrently </a:t>
            </a:r>
            <a:r>
              <a:rPr lang="en-US" sz="2400" dirty="0" smtClean="0"/>
              <a:t>being addressed are </a:t>
            </a:r>
            <a:r>
              <a:rPr lang="en-US" sz="2400" dirty="0" smtClean="0"/>
              <a:t>Copy, FaxOut, FaxIn and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</a:t>
            </a:r>
            <a:r>
              <a:rPr lang="en-US" sz="2000" dirty="0" smtClean="0"/>
              <a:t>Scan, Resource </a:t>
            </a:r>
            <a:r>
              <a:rPr lang="en-US" sz="2000" dirty="0" smtClean="0"/>
              <a:t>Services have been </a:t>
            </a:r>
            <a:r>
              <a:rPr lang="en-US" sz="2000" dirty="0" smtClean="0"/>
              <a:t>completed.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MFD Model and Common Semantics specification has been completed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</a:t>
            </a:r>
            <a:r>
              <a:rPr lang="en-US" sz="2400" dirty="0" smtClean="0"/>
              <a:t>complete MFD </a:t>
            </a:r>
            <a:r>
              <a:rPr lang="en-US" sz="2400" dirty="0" smtClean="0"/>
              <a:t>model is </a:t>
            </a:r>
            <a:r>
              <a:rPr lang="en-US" sz="2400" dirty="0" smtClean="0"/>
              <a:t>the objective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 dirty="0"/>
              <a:t>Approved April 2009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 dirty="0"/>
              <a:t>Approved January 2004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57200" y="43185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57200" y="37338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400" i="1" dirty="0" smtClean="0">
                <a:solidFill>
                  <a:srgbClr val="000000"/>
                </a:solidFill>
              </a:rPr>
              <a:t>Approved September 2010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4572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81000" y="1511587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209800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2362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PWG5108.1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MFD 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3490" y="2133600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 Semantic Model and Service Interface – </a:t>
            </a:r>
            <a:r>
              <a:rPr lang="en-US" sz="1600" dirty="0" smtClean="0"/>
              <a:t>May 6, </a:t>
            </a:r>
            <a:r>
              <a:rPr lang="en-US" sz="1600" dirty="0" smtClean="0"/>
              <a:t>2011  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ftp://ftp.pwg.org/pub/pwg/mfd/wd/wd-mfdcopymodel10-20110506.pdf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04800" y="1447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(In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PWG Formal Vote)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457200" y="2057400"/>
            <a:ext cx="26670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36576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28600" y="38100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May 3, </a:t>
            </a:r>
            <a:r>
              <a:rPr lang="en-US" sz="1600" kern="0" dirty="0" smtClean="0"/>
              <a:t>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4"/>
              </a:rPr>
              <a:t>ftp://ftp.pwg.org/pub/pwg/mfd/wd/wd-mfdfaxoutmodel10-20110503.pdf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3048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(In PWG Last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13716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81000" y="2057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Control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2057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3657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System Object and System Control Service Semantics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May 13, </a:t>
            </a:r>
            <a:r>
              <a:rPr lang="en-US" sz="1600" kern="0" dirty="0" smtClean="0">
                <a:solidFill>
                  <a:srgbClr val="000000"/>
                </a:solidFill>
              </a:rPr>
              <a:t>2011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ftp://ftp.pwg.org/pub/pwg/mfd/wd/wd-mfdsystemcontrolservicemodel10-20110513.pdf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230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(v1.27) published for MFD Model and Common Semantics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</a:t>
            </a:r>
            <a:r>
              <a:rPr lang="en-US" sz="2400" dirty="0" smtClean="0">
                <a:latin typeface="Verdana" pitchFamily="34" charset="0"/>
              </a:rPr>
              <a:t>(</a:t>
            </a:r>
            <a:r>
              <a:rPr lang="en-US" sz="2400" dirty="0" smtClean="0">
                <a:latin typeface="Verdana" pitchFamily="34" charset="0"/>
              </a:rPr>
              <a:t>v1.129) </a:t>
            </a:r>
            <a:r>
              <a:rPr lang="en-US" sz="2400" dirty="0" smtClean="0">
                <a:latin typeface="Verdana" pitchFamily="34" charset="0"/>
              </a:rPr>
              <a:t>Up to date with In Progress </a:t>
            </a:r>
            <a:r>
              <a:rPr lang="en-US" sz="2400" dirty="0" smtClean="0">
                <a:latin typeface="Verdana" pitchFamily="34" charset="0"/>
              </a:rPr>
              <a:t>specifications (e.g., JPS3)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Complete Formal Vote for </a:t>
            </a: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Copy Service </a:t>
            </a:r>
            <a:r>
              <a:rPr lang="en-US" dirty="0" smtClean="0"/>
              <a:t>specification.</a:t>
            </a:r>
            <a:endParaRPr lang="en-US" dirty="0" smtClean="0"/>
          </a:p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Last Call of the </a:t>
            </a:r>
            <a:r>
              <a:rPr lang="en-US" dirty="0"/>
              <a:t>FaxOut Service </a:t>
            </a:r>
            <a:r>
              <a:rPr lang="en-US" dirty="0" smtClean="0"/>
              <a:t>specification then proceed with Formal Vote</a:t>
            </a:r>
            <a:endParaRPr lang="en-US" dirty="0"/>
          </a:p>
          <a:p>
            <a:pPr eaLnBrk="1" hangingPunct="1"/>
            <a:r>
              <a:rPr lang="en-US" dirty="0" smtClean="0"/>
              <a:t>Complete </a:t>
            </a:r>
            <a:r>
              <a:rPr lang="en-US" dirty="0" smtClean="0"/>
              <a:t>work on </a:t>
            </a:r>
            <a:r>
              <a:rPr lang="en-US" dirty="0"/>
              <a:t>System Service </a:t>
            </a:r>
            <a:r>
              <a:rPr lang="en-US" dirty="0" smtClean="0"/>
              <a:t>and </a:t>
            </a:r>
            <a:r>
              <a:rPr lang="en-US" dirty="0"/>
              <a:t>FaxIn specifications</a:t>
            </a:r>
            <a:endParaRPr lang="en-US" dirty="0" smtClean="0"/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2971</TotalTime>
  <Words>570</Words>
  <Application>Microsoft Office PowerPoint</Application>
  <PresentationFormat>On-screen Show (4:3)</PresentationFormat>
  <Paragraphs>88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Approved Documents:  </vt:lpstr>
      <vt:lpstr> In Progress Documents:  </vt:lpstr>
      <vt:lpstr>PowerPoint Presentation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Peter Zehler</cp:lastModifiedBy>
  <cp:revision>288</cp:revision>
  <dcterms:created xsi:type="dcterms:W3CDTF">2007-11-07T18:42:21Z</dcterms:created>
  <dcterms:modified xsi:type="dcterms:W3CDTF">2011-05-13T17:48:05Z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