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95" d="100"/>
          <a:sy n="95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 smtClean="0"/>
              <a:t>Copyright © 2012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sm20-printjobticket10-20110923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mfd/wd/wd-mfdsystemcontrolservicemodel10-20111215.pdf" TargetMode="External"/><Relationship Id="rId5" Type="http://schemas.openxmlformats.org/officeDocument/2006/relationships/hyperlink" Target="ftp://ftp.pwg.org/pub/pwg/mfd/wd/wd-mfdfaxinmodel10-20111130.pdf" TargetMode="External"/><Relationship Id="rId4" Type="http://schemas.openxmlformats.org/officeDocument/2006/relationships/hyperlink" Target="ftp://ftp.pwg.org/pub/pwg/mfd/wd/wd-sm20-printjobticket10-20120117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2012,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February, 2012</a:t>
            </a:r>
            <a:endParaRPr lang="en-US" dirty="0" smtClean="0"/>
          </a:p>
          <a:p>
            <a:pPr eaLnBrk="1" hangingPunct="1"/>
            <a:r>
              <a:rPr lang="en-US" dirty="0" smtClean="0"/>
              <a:t>Irvine, CA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2012,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2012,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C</a:t>
            </a:r>
            <a:r>
              <a:rPr lang="en-US" sz="2400" dirty="0" smtClean="0"/>
              <a:t>urrently being addressed are PrintJobTicket and the </a:t>
            </a:r>
            <a:r>
              <a:rPr lang="en-US" sz="2400" dirty="0" err="1" smtClean="0"/>
              <a:t>SystemControl</a:t>
            </a:r>
            <a:r>
              <a:rPr lang="en-US" sz="2400" dirty="0" smtClean="0"/>
              <a:t>, </a:t>
            </a:r>
            <a:r>
              <a:rPr lang="en-US" sz="2400" dirty="0" err="1" smtClean="0"/>
              <a:t>FaxIn</a:t>
            </a:r>
            <a:r>
              <a:rPr lang="en-US" sz="2400" dirty="0" smtClean="0"/>
              <a:t> and Transform </a:t>
            </a:r>
            <a:r>
              <a:rPr lang="en-US" sz="2400" dirty="0" smtClean="0"/>
              <a:t>services.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Scan, Copy and Resource Services and the MFD </a:t>
            </a:r>
            <a:r>
              <a:rPr lang="en-US" sz="2000" dirty="0"/>
              <a:t>Model and Common Semantics </a:t>
            </a:r>
            <a:r>
              <a:rPr lang="en-US" sz="2000" dirty="0" smtClean="0"/>
              <a:t>specifications </a:t>
            </a:r>
            <a:r>
              <a:rPr lang="en-US" sz="2000" dirty="0"/>
              <a:t>have </a:t>
            </a:r>
            <a:r>
              <a:rPr lang="en-US" sz="2000" dirty="0" smtClean="0"/>
              <a:t>been completed.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MFD model is the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br>
              <a:rPr lang="en-US" sz="1600" dirty="0" smtClean="0"/>
            </a:br>
            <a:r>
              <a:rPr lang="en-US" sz="1600" dirty="0" smtClean="0"/>
              <a:t>	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PWG5108.1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MFD 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73776"/>
            <a:ext cx="27051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274232" y="3675548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Copy 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Documents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July 5, 2011 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447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363279" y="3784600"/>
            <a:ext cx="873819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PWG Print Job Ticket and</a:t>
            </a:r>
            <a:r>
              <a:rPr lang="en-US" sz="1600" kern="0" dirty="0"/>
              <a:t>  </a:t>
            </a:r>
            <a:br>
              <a:rPr lang="en-US" sz="1600" kern="0" dirty="0"/>
            </a:br>
            <a:r>
              <a:rPr lang="en-US" sz="1600" kern="0" dirty="0"/>
              <a:t>	</a:t>
            </a:r>
            <a:r>
              <a:rPr lang="en-US" sz="1600" kern="0" dirty="0" smtClean="0"/>
              <a:t>Associated Capabilities </a:t>
            </a:r>
            <a:r>
              <a:rPr lang="en-US" sz="1600" kern="0" dirty="0"/>
              <a:t>– </a:t>
            </a:r>
            <a:r>
              <a:rPr lang="en-US" sz="1600" dirty="0"/>
              <a:t>January 17, 2012 </a:t>
            </a:r>
            <a:r>
              <a:rPr lang="en-US" sz="1600" kern="0" dirty="0">
                <a:solidFill>
                  <a:srgbClr val="000000"/>
                </a:solidFill>
              </a:rPr>
              <a:t>Stable </a:t>
            </a:r>
            <a:r>
              <a:rPr lang="en-US" sz="1600" kern="0" dirty="0" smtClean="0"/>
              <a:t>Draft</a:t>
            </a:r>
            <a:endParaRPr lang="en-US" sz="1600" kern="0" dirty="0" smtClean="0"/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500" kern="0" dirty="0" smtClean="0">
                <a:latin typeface="+mn-lt"/>
                <a:hlinkClick r:id="rId3"/>
              </a:rPr>
              <a:t>ftp</a:t>
            </a:r>
            <a:r>
              <a:rPr lang="en-US" sz="1500" kern="0" dirty="0" smtClean="0">
                <a:latin typeface="+mn-lt"/>
                <a:hlinkClick r:id="rId3"/>
              </a:rPr>
              <a:t>://</a:t>
            </a:r>
            <a:r>
              <a:rPr lang="en-US" sz="1500" kern="0" dirty="0" smtClean="0">
                <a:latin typeface="+mn-lt"/>
                <a:hlinkClick r:id="rId4"/>
              </a:rPr>
              <a:t>ftp://ftp.pwg.org/pub/pwg/mfd/wd/wd-sm20-printjobticket10-20120117.pdf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69318" y="2996609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PWG Last Call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47896" y="4699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0" y="54102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/>
              <a:t>November 30, 2011 </a:t>
            </a:r>
            <a:r>
              <a:rPr lang="en-US" sz="1600" kern="0" dirty="0" smtClean="0"/>
              <a:t>  </a:t>
            </a:r>
            <a:r>
              <a:rPr lang="en-US" sz="1600" kern="0" dirty="0" smtClean="0"/>
              <a:t>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ftp://ftp.pwg.org/pub/pwg/mfd/wd/wd-mfdfaxinmodel10-20111130.pdf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63279" y="1473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(PWG </a:t>
            </a:r>
            <a:r>
              <a:rPr lang="en-US" sz="1600" dirty="0"/>
              <a:t>Formal Vote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283200"/>
            <a:ext cx="48768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63279" y="21336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System Object </a:t>
            </a:r>
            <a:r>
              <a:rPr lang="en-US" sz="1600" dirty="0"/>
              <a:t>and </a:t>
            </a:r>
            <a:br>
              <a:rPr lang="en-US" sz="1600" dirty="0"/>
            </a:br>
            <a:r>
              <a:rPr lang="en-US" sz="1600" dirty="0" smtClean="0"/>
              <a:t>	System Control Service Semantics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dirty="0"/>
              <a:t>December 15, 2011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</a:rPr>
              <a:t>Stable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6"/>
              </a:rPr>
              <a:t>ftp://ftp.pwg.org/pub/pwg/mfd/wd/wd-mfdsystemcontrolservicemodel10-20111215.pdf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2012,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12628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(v1.27) published for </a:t>
            </a:r>
            <a:r>
              <a:rPr lang="en-US" sz="2400" dirty="0" smtClean="0">
                <a:latin typeface="Verdana" pitchFamily="34" charset="0"/>
              </a:rPr>
              <a:t>MFD Model and Common Semantics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</a:t>
            </a:r>
            <a:r>
              <a:rPr lang="en-US" sz="2400" dirty="0" smtClean="0">
                <a:latin typeface="Verdana" pitchFamily="34" charset="0"/>
              </a:rPr>
              <a:t>v1.168) </a:t>
            </a:r>
            <a:r>
              <a:rPr lang="en-US" sz="2400" dirty="0" smtClean="0">
                <a:latin typeface="Verdana" pitchFamily="34" charset="0"/>
              </a:rPr>
              <a:t>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JPS3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Raster</a:t>
            </a:r>
            <a:endParaRPr lang="en-US" sz="2400" dirty="0" smtClean="0">
              <a:latin typeface="Verdana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</a:t>
            </a:r>
            <a:r>
              <a:rPr lang="en-US" sz="2400" dirty="0" err="1" smtClean="0">
                <a:latin typeface="Verdana" pitchFamily="34" charset="0"/>
              </a:rPr>
              <a:t>SystemHealth</a:t>
            </a:r>
            <a:r>
              <a:rPr lang="en-US" sz="2400" dirty="0" smtClean="0">
                <a:latin typeface="Verdana" pitchFamily="34" charset="0"/>
              </a:rPr>
              <a:t> linked to </a:t>
            </a:r>
            <a:r>
              <a:rPr lang="en-US" sz="2400" dirty="0" err="1" smtClean="0">
                <a:latin typeface="Verdana" pitchFamily="34" charset="0"/>
              </a:rPr>
              <a:t>SystemStatus</a:t>
            </a:r>
            <a:endParaRPr lang="en-US" sz="2400" dirty="0" smtClean="0">
              <a:latin typeface="Verdana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Dublin Core metadata added to </a:t>
            </a:r>
            <a:r>
              <a:rPr lang="en-US" sz="2400" dirty="0" err="1" smtClean="0">
                <a:latin typeface="Verdana" pitchFamily="34" charset="0"/>
              </a:rPr>
              <a:t>DocumentDescription</a:t>
            </a:r>
            <a:endParaRPr lang="en-US" sz="2400" dirty="0" smtClean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 (Initial discussions have begun)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2012,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/>
              <a:t>Complete </a:t>
            </a:r>
            <a:r>
              <a:rPr lang="en-US" dirty="0" smtClean="0"/>
              <a:t>Last Call and Formal Vote on </a:t>
            </a:r>
          </a:p>
          <a:p>
            <a:pPr lvl="1" eaLnBrk="1" hangingPunct="1"/>
            <a:r>
              <a:rPr lang="en-US" dirty="0" smtClean="0"/>
              <a:t>Print </a:t>
            </a:r>
            <a:r>
              <a:rPr lang="en-US" dirty="0" smtClean="0"/>
              <a:t>Job Ticket and Associated Capabilities </a:t>
            </a:r>
            <a:r>
              <a:rPr lang="en-US" dirty="0" smtClean="0"/>
              <a:t>specification</a:t>
            </a:r>
          </a:p>
          <a:p>
            <a:pPr lvl="1" eaLnBrk="1" hangingPunct="1"/>
            <a:r>
              <a:rPr lang="en-US" dirty="0"/>
              <a:t>MFD System Object </a:t>
            </a:r>
            <a:r>
              <a:rPr lang="en-US" dirty="0" smtClean="0"/>
              <a:t>and </a:t>
            </a:r>
            <a:r>
              <a:rPr lang="en-US" dirty="0"/>
              <a:t>System Control Service </a:t>
            </a:r>
            <a:r>
              <a:rPr lang="en-US" dirty="0" smtClean="0"/>
              <a:t>Semantics specification</a:t>
            </a:r>
            <a:endParaRPr lang="en-US" dirty="0" smtClean="0"/>
          </a:p>
          <a:p>
            <a:pPr eaLnBrk="1" hangingPunct="1"/>
            <a:r>
              <a:rPr lang="en-US" dirty="0" smtClean="0"/>
              <a:t>Complete the work on </a:t>
            </a:r>
            <a:r>
              <a:rPr lang="en-US" dirty="0" err="1" smtClean="0"/>
              <a:t>FaxIn</a:t>
            </a:r>
            <a:r>
              <a:rPr lang="en-US" dirty="0" smtClean="0"/>
              <a:t> specifications</a:t>
            </a:r>
          </a:p>
          <a:p>
            <a:pPr eaLnBrk="1" hangingPunct="1"/>
            <a:r>
              <a:rPr lang="en-US" dirty="0" smtClean="0"/>
              <a:t>Publish initial version of Transform Service specification</a:t>
            </a:r>
            <a:endParaRPr lang="en-US" dirty="0" smtClean="0"/>
          </a:p>
          <a:p>
            <a:pPr eaLnBrk="1" hangingPunct="1"/>
            <a:r>
              <a:rPr lang="en-US" dirty="0"/>
              <a:t>Update the MFD Model and Common Semantics Version 1.0 to be the PWG Semantic Model Specification Version 2.0</a:t>
            </a:r>
          </a:p>
          <a:p>
            <a:pPr eaLnBrk="1" hangingPunct="1"/>
            <a:r>
              <a:rPr lang="en-US" dirty="0" smtClean="0"/>
              <a:t>We need people to step up as editors of </a:t>
            </a:r>
            <a:r>
              <a:rPr lang="en-US" dirty="0" smtClean="0"/>
              <a:t>Email In/Out </a:t>
            </a:r>
            <a:r>
              <a:rPr lang="en-US" dirty="0" smtClean="0"/>
              <a:t>service </a:t>
            </a:r>
            <a:r>
              <a:rPr lang="en-US" dirty="0" smtClean="0"/>
              <a:t>specifications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3110</TotalTime>
  <Words>536</Words>
  <Application>Microsoft Office PowerPoint</Application>
  <PresentationFormat>On-screen Show (4:3)</PresentationFormat>
  <Paragraphs>97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Approved Documents 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304</cp:revision>
  <dcterms:created xsi:type="dcterms:W3CDTF">2007-11-07T18:42:21Z</dcterms:created>
  <dcterms:modified xsi:type="dcterms:W3CDTF">2012-02-02T11:38:09Z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