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11/28/2011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sm20-printjobticket10-20110923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systemcontrolservicemodel10-20111102.pdf" TargetMode="External"/><Relationship Id="rId5" Type="http://schemas.openxmlformats.org/officeDocument/2006/relationships/hyperlink" Target="ftp://ftp.pwg.org/pub/pwg/mfd/wd/wd-mfdfaxinmodel10-20110727.pdf" TargetMode="External"/><Relationship Id="rId4" Type="http://schemas.openxmlformats.org/officeDocument/2006/relationships/hyperlink" Target="ftp://ftp.pwg.org/pub/pwg/mfd/wd/wd-sm20-printjobticket10-20111128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December, </a:t>
            </a:r>
            <a:r>
              <a:rPr lang="en-US" dirty="0" smtClean="0"/>
              <a:t>2011</a:t>
            </a:r>
          </a:p>
          <a:p>
            <a:pPr eaLnBrk="1" hangingPunct="1"/>
            <a:r>
              <a:rPr lang="en-US" dirty="0" smtClean="0"/>
              <a:t>Austin, TX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</a:t>
            </a:r>
            <a:r>
              <a:rPr lang="en-US" sz="1200" smtClean="0"/>
              <a:t>2011, </a:t>
            </a:r>
            <a:r>
              <a:rPr lang="en-US" sz="1200"/>
              <a:t>Printer Working Group. </a:t>
            </a:r>
            <a:r>
              <a:rPr lang="en-US" sz="1200" dirty="0"/>
              <a:t>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</a:t>
            </a:r>
            <a:r>
              <a:rPr lang="en-US" sz="2400" dirty="0" smtClean="0"/>
              <a:t>urrently being addressed are PrintJobTicket and the </a:t>
            </a:r>
            <a:r>
              <a:rPr lang="en-US" sz="2400" dirty="0" err="1" smtClean="0"/>
              <a:t>SystemControl</a:t>
            </a:r>
            <a:r>
              <a:rPr lang="en-US" sz="2400" dirty="0" smtClean="0"/>
              <a:t> and </a:t>
            </a:r>
            <a:r>
              <a:rPr lang="en-US" sz="2400" dirty="0" err="1" smtClean="0"/>
              <a:t>FaxIn</a:t>
            </a:r>
            <a:r>
              <a:rPr lang="en-US" sz="2400" dirty="0" smtClean="0"/>
              <a:t> services.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Scan, Copy and Resource Services and the MFD </a:t>
            </a:r>
            <a:r>
              <a:rPr lang="en-US" sz="2000" dirty="0"/>
              <a:t>Model and Common Semantics </a:t>
            </a:r>
            <a:r>
              <a:rPr lang="en-US" sz="2000" dirty="0" smtClean="0"/>
              <a:t>specifications </a:t>
            </a:r>
            <a:r>
              <a:rPr lang="en-US" sz="2000" dirty="0"/>
              <a:t>have </a:t>
            </a:r>
            <a:r>
              <a:rPr lang="en-US" sz="2000" dirty="0" smtClean="0"/>
              <a:t>been completed.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MFD model is the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br>
              <a:rPr lang="en-US" sz="1600" dirty="0" smtClean="0"/>
            </a:br>
            <a:r>
              <a:rPr lang="en-US" sz="1600" dirty="0" smtClean="0"/>
              <a:t>	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PWG5108.1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MFD 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73776"/>
            <a:ext cx="27051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274232" y="3675548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Copy 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July 5, 2011 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8" y="2082209"/>
            <a:ext cx="873819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PWG Print Job Ticket and</a:t>
            </a:r>
            <a:r>
              <a:rPr lang="en-US" sz="1600" kern="0" dirty="0"/>
              <a:t>  </a:t>
            </a:r>
            <a:br>
              <a:rPr lang="en-US" sz="1600" kern="0" dirty="0"/>
            </a:br>
            <a:r>
              <a:rPr lang="en-US" sz="1600" kern="0" dirty="0"/>
              <a:t>	</a:t>
            </a:r>
            <a:r>
              <a:rPr lang="en-US" sz="1600" kern="0" dirty="0" smtClean="0"/>
              <a:t>Associated Capabilities </a:t>
            </a:r>
            <a:r>
              <a:rPr lang="en-US" sz="1600" kern="0" dirty="0"/>
              <a:t>– </a:t>
            </a:r>
            <a:r>
              <a:rPr lang="en-US" sz="1600" kern="0" dirty="0" smtClean="0"/>
              <a:t>October 28, 2011 Prototype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500" kern="0" dirty="0" smtClean="0">
                <a:latin typeface="+mn-lt"/>
                <a:hlinkClick r:id="rId3"/>
              </a:rPr>
              <a:t>ftp://</a:t>
            </a:r>
            <a:r>
              <a:rPr lang="en-US" sz="1500" kern="0" dirty="0" smtClean="0">
                <a:latin typeface="+mn-lt"/>
                <a:hlinkClick r:id="rId4"/>
              </a:rPr>
              <a:t>ftp://ftp.pwg.org/pub/pwg/mfd/wd/wd-sm20-printjobticket10-20111128.pdf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40242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63279" y="3708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27, 2011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ftp://ftp.pwg.org/pub/pwg/mfd/wd/wd-mfdfaxinmodel10-20110727.pdf 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92395" y="4699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(PWG Last 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283200"/>
            <a:ext cx="48768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11889" y="52832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System Object </a:t>
            </a:r>
            <a:r>
              <a:rPr lang="en-US" sz="1600" dirty="0"/>
              <a:t>and </a:t>
            </a:r>
            <a:br>
              <a:rPr lang="en-US" sz="1600" dirty="0"/>
            </a:br>
            <a:r>
              <a:rPr lang="en-US" sz="1600" dirty="0" smtClean="0"/>
              <a:t>	System Control Service Semantics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November 2, 2011 Stable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6"/>
              </a:rPr>
              <a:t>ftp://ftp.pwg.org/pub/pwg/mfd/wd/wd-mfdsystemcontrolservicemodel10-20111102.pdf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12628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(v1.27) published for </a:t>
            </a:r>
            <a:r>
              <a:rPr lang="en-US" sz="2400" dirty="0" smtClean="0">
                <a:latin typeface="Verdana" pitchFamily="34" charset="0"/>
              </a:rPr>
              <a:t>MFD Model and Common Semantics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(v1.155) 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Most of JPS3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</a:t>
            </a:r>
            <a:r>
              <a:rPr lang="en-US" sz="2400" dirty="0" err="1" smtClean="0">
                <a:latin typeface="Verdana" pitchFamily="34" charset="0"/>
              </a:rPr>
              <a:t>SystemHealth</a:t>
            </a:r>
            <a:r>
              <a:rPr lang="en-US" sz="2400" dirty="0" smtClean="0">
                <a:latin typeface="Verdana" pitchFamily="34" charset="0"/>
              </a:rPr>
              <a:t> linked to </a:t>
            </a:r>
            <a:r>
              <a:rPr lang="en-US" sz="2400" dirty="0" err="1" smtClean="0">
                <a:latin typeface="Verdana" pitchFamily="34" charset="0"/>
              </a:rPr>
              <a:t>SystemStatus</a:t>
            </a:r>
            <a:endParaRPr lang="en-US" sz="2400" dirty="0" smtClean="0">
              <a:latin typeface="Verdana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Dublin Core metadata added to </a:t>
            </a:r>
            <a:r>
              <a:rPr lang="en-US" sz="2400" dirty="0" err="1" smtClean="0">
                <a:latin typeface="Verdana" pitchFamily="34" charset="0"/>
              </a:rPr>
              <a:t>DocumentDescription</a:t>
            </a:r>
            <a:endParaRPr lang="en-US" sz="2400" dirty="0" smtClean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 (Initial discussions have begun)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/>
              <a:t>Complete </a:t>
            </a:r>
            <a:r>
              <a:rPr lang="en-US" dirty="0" smtClean="0"/>
              <a:t>the work </a:t>
            </a:r>
            <a:r>
              <a:rPr lang="en-US" dirty="0"/>
              <a:t>on the </a:t>
            </a:r>
            <a:r>
              <a:rPr lang="en-US" dirty="0" smtClean="0"/>
              <a:t>Print Job Ticket and Associated Capabilities specification</a:t>
            </a:r>
          </a:p>
          <a:p>
            <a:pPr eaLnBrk="1" hangingPunct="1"/>
            <a:r>
              <a:rPr lang="en-US" dirty="0" smtClean="0"/>
              <a:t>Complete the work on System Service and FaxIn specifications</a:t>
            </a:r>
          </a:p>
          <a:p>
            <a:pPr eaLnBrk="1" hangingPunct="1"/>
            <a:r>
              <a:rPr lang="en-US" dirty="0"/>
              <a:t>Update the MFD Model and Common Semantics Version 1.0 to be the PWG Semantic Model Specification Version 2.0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3087</TotalTime>
  <Words>520</Words>
  <Application>Microsoft Office PowerPoint</Application>
  <PresentationFormat>On-screen Show (4:3)</PresentationFormat>
  <Paragraphs>93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300</cp:revision>
  <dcterms:created xsi:type="dcterms:W3CDTF">2007-11-07T18:42:21Z</dcterms:created>
  <dcterms:modified xsi:type="dcterms:W3CDTF">2011-11-28T19:36:32Z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