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72" r:id="rId3"/>
    <p:sldId id="271" r:id="rId4"/>
    <p:sldId id="280" r:id="rId5"/>
    <p:sldId id="283" r:id="rId6"/>
    <p:sldId id="281" r:id="rId7"/>
    <p:sldId id="282" r:id="rId8"/>
    <p:sldId id="278" r:id="rId9"/>
    <p:sldId id="275" r:id="rId10"/>
    <p:sldId id="276" r:id="rId11"/>
    <p:sldId id="277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2008 Printer Working Group. All rights reserved.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7/26/2011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outmodel10-201107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mfd/wd/wd-mfdsystemcontrolservicemodel10-20110722.pdf" TargetMode="External"/><Relationship Id="rId4" Type="http://schemas.openxmlformats.org/officeDocument/2006/relationships/hyperlink" Target="ftp://ftp.pwg.org/pub/pwg/mfd/wd/wd-mfdfaxinmodel10-20100728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</a:t>
            </a:r>
            <a:r>
              <a:rPr lang="en-US" dirty="0" smtClean="0"/>
              <a:t>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August, 2011</a:t>
            </a:r>
          </a:p>
          <a:p>
            <a:pPr eaLnBrk="1" hangingPunct="1"/>
            <a:r>
              <a:rPr lang="en-US" dirty="0" smtClean="0"/>
              <a:t>Camas, WA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Zehler 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10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/>
              <a:t>Copyright © </a:t>
            </a:r>
            <a:r>
              <a:rPr lang="en-US" sz="1200" smtClean="0"/>
              <a:t>2011, </a:t>
            </a:r>
            <a:r>
              <a:rPr lang="en-US" sz="1200"/>
              <a:t>Printer Working Group. </a:t>
            </a:r>
            <a:r>
              <a:rPr lang="en-US" sz="1200" dirty="0"/>
              <a:t>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</a:t>
            </a:r>
            <a:r>
              <a:rPr lang="en-US" sz="2800" b="1" smtClean="0"/>
              <a:t>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</a:t>
            </a:r>
            <a:r>
              <a:rPr lang="en-US" b="1" dirty="0" smtClean="0"/>
              <a:t>Semantic Model </a:t>
            </a:r>
            <a:r>
              <a:rPr lang="en-US" b="1" dirty="0" smtClean="0"/>
              <a:t>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Services currently being addressed are FaxOut, FaxIn and </a:t>
            </a:r>
            <a:r>
              <a:rPr lang="en-US" sz="2400" dirty="0" err="1" smtClean="0"/>
              <a:t>SystemControl</a:t>
            </a:r>
            <a:r>
              <a:rPr lang="en-US" sz="2400" dirty="0" smtClean="0"/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The Print, Scan, Copy and Resource Services and the MFD </a:t>
            </a:r>
            <a:r>
              <a:rPr lang="en-US" sz="2000" dirty="0"/>
              <a:t>Model and Common Semantics </a:t>
            </a:r>
            <a:r>
              <a:rPr lang="en-US" sz="2000" dirty="0" smtClean="0"/>
              <a:t>specifications </a:t>
            </a:r>
            <a:r>
              <a:rPr lang="en-US" sz="2000" dirty="0"/>
              <a:t>have </a:t>
            </a:r>
            <a:r>
              <a:rPr lang="en-US" sz="2000" dirty="0" smtClean="0"/>
              <a:t>been completed.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The definition of a framework for the complete MFD model is the objective.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br>
              <a:rPr lang="en-US" sz="1600" dirty="0" smtClean="0"/>
            </a:br>
            <a:r>
              <a:rPr lang="en-US" sz="1600" dirty="0" smtClean="0"/>
              <a:t>	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PWG5105.1 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PWG 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</a:rPr>
              <a:t>PWG5108.03-2009</a:t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500" kern="0" dirty="0">
                <a:latin typeface="+mn-lt"/>
              </a:rPr>
              <a:t>Network 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PWG5108.1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MFD 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73776"/>
            <a:ext cx="27051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274232" y="3675548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>
                <a:latin typeface="+mn-lt"/>
              </a:rPr>
              <a:t>	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 Copy 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2004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   FaxOut </a:t>
            </a:r>
            <a:r>
              <a:rPr lang="en-US" sz="1600" kern="0" dirty="0"/>
              <a:t>Service:  </a:t>
            </a:r>
            <a:br>
              <a:rPr lang="en-US" sz="1600" kern="0" dirty="0"/>
            </a:br>
            <a:r>
              <a:rPr lang="en-US" sz="1600" kern="0" dirty="0"/>
              <a:t>	Semantic Model and Service Interface – </a:t>
            </a:r>
            <a:r>
              <a:rPr lang="en-US" sz="1600" kern="0" dirty="0" smtClean="0"/>
              <a:t>July 5, 2011 Stable Draft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1600" kern="0" dirty="0" smtClean="0"/>
              <a:t>	</a:t>
            </a:r>
            <a:r>
              <a:rPr lang="en-US" sz="1600" kern="0" dirty="0" smtClean="0">
                <a:latin typeface="+mn-lt"/>
                <a:hlinkClick r:id="rId3"/>
              </a:rPr>
              <a:t>ftp://ftp.pwg.org/pub/pwg/mfd/wd/wd-mfdfaxoutmodel10-20110705.pdf</a:t>
            </a:r>
            <a:r>
              <a:rPr lang="en-US" sz="1600" kern="0" dirty="0" smtClean="0">
                <a:latin typeface="+mn-lt"/>
              </a:rPr>
              <a:t> </a:t>
            </a:r>
            <a:endParaRPr lang="en-US" sz="16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304800" y="1447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FaxOut Service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: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  <a:sym typeface="Wingdings" pitchFamily="2" charset="2"/>
              </a:rPr>
              <a:t>(In PWG Formal Vote)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340242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63279" y="37084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July 28, 2010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&lt;ftp://ftp.pwg.org/pub/pwg/mfd/wd/wd-mfdfaxinmodel10-20100728.pdf&gt;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92395" y="46990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(Work in Progress)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5283200"/>
            <a:ext cx="4876800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11889" y="52832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MFD System Object and System Control Service Semantics</a:t>
            </a:r>
            <a:r>
              <a:rPr lang="en-US" sz="1600" kern="0" dirty="0" smtClean="0">
                <a:solidFill>
                  <a:srgbClr val="000000"/>
                </a:solidFill>
              </a:rPr>
              <a:t> </a:t>
            </a:r>
            <a:r>
              <a:rPr lang="en-US" sz="1600" kern="0" dirty="0">
                <a:solidFill>
                  <a:srgbClr val="000000"/>
                </a:solidFill>
              </a:rPr>
              <a:t>– </a:t>
            </a:r>
            <a:r>
              <a:rPr lang="en-US" sz="1600" kern="0" dirty="0" smtClean="0">
                <a:solidFill>
                  <a:srgbClr val="000000"/>
                </a:solidFill>
              </a:rPr>
              <a:t>July 22, </a:t>
            </a:r>
            <a:r>
              <a:rPr lang="en-US" sz="1600" kern="0" dirty="0" smtClean="0">
                <a:solidFill>
                  <a:srgbClr val="000000"/>
                </a:solidFill>
              </a:rPr>
              <a:t>2011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ftp://ftp.pwg.org/pub/pwg/mfd/wd/wd-mfdsystemcontrolservicemodel10-20110722.pdf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57200" y="457200"/>
            <a:ext cx="6629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 Progress Documents: </a:t>
            </a:r>
            <a:b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04800" y="2112628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(v1.27) published for </a:t>
            </a:r>
            <a:r>
              <a:rPr lang="en-US" sz="2400" dirty="0" smtClean="0">
                <a:latin typeface="Verdana" pitchFamily="34" charset="0"/>
              </a:rPr>
              <a:t>MFD Model and Common Semantics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v1.135) </a:t>
            </a:r>
            <a:r>
              <a:rPr lang="en-US" sz="2400" dirty="0" smtClean="0">
                <a:latin typeface="Verdana" pitchFamily="34" charset="0"/>
              </a:rPr>
              <a:t>Up to date with In Progress specifications 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JPS3 included except </a:t>
            </a:r>
            <a:r>
              <a:rPr lang="en-US" sz="2400" dirty="0">
                <a:latin typeface="Verdana" pitchFamily="34" charset="0"/>
              </a:rPr>
              <a:t>for section 6 “Additional Semantics for Existing Operations</a:t>
            </a:r>
            <a:r>
              <a:rPr lang="en-US" sz="2400" dirty="0" smtClean="0">
                <a:latin typeface="Verdana" pitchFamily="34" charset="0"/>
              </a:rPr>
              <a:t>”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Security schema being updated but has not yet been linked to any Semantic Model elements.</a:t>
            </a:r>
            <a:endParaRPr lang="en-US" sz="2400" dirty="0" smtClean="0">
              <a:latin typeface="Verdana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505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7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2011,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Services are complete.  (Subject to change based on group consensus)</a:t>
            </a:r>
          </a:p>
          <a:p>
            <a:pPr lvl="1"/>
            <a:r>
              <a:rPr lang="en-US" dirty="0" smtClean="0"/>
              <a:t>Transform Service</a:t>
            </a:r>
          </a:p>
          <a:p>
            <a:pPr lvl="1"/>
            <a:r>
              <a:rPr lang="en-US" dirty="0" smtClean="0"/>
              <a:t>EmailIn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/>
              <a:t>Complete Formal </a:t>
            </a:r>
            <a:r>
              <a:rPr lang="en-US" dirty="0" smtClean="0"/>
              <a:t>Vote of the </a:t>
            </a:r>
            <a:r>
              <a:rPr lang="en-US" dirty="0"/>
              <a:t>FaxOut Service </a:t>
            </a:r>
            <a:r>
              <a:rPr lang="en-US" dirty="0" smtClean="0"/>
              <a:t>specification</a:t>
            </a:r>
          </a:p>
          <a:p>
            <a:pPr eaLnBrk="1" hangingPunct="1"/>
            <a:r>
              <a:rPr lang="en-US" dirty="0" smtClean="0"/>
              <a:t>Complete work on System Service and FaxIn specifications</a:t>
            </a:r>
          </a:p>
          <a:p>
            <a:pPr eaLnBrk="1" hangingPunct="1"/>
            <a:r>
              <a:rPr lang="en-US" dirty="0" smtClean="0"/>
              <a:t>We need people to step up as editors of remaining service specifications.  The </a:t>
            </a:r>
            <a:r>
              <a:rPr lang="en-US" dirty="0" smtClean="0"/>
              <a:t>MFD specification </a:t>
            </a:r>
            <a:r>
              <a:rPr lang="en-US" dirty="0" smtClean="0"/>
              <a:t>reduces the amount of work to produce a service specification.  The current Copy specification and FaxOut specification can be used as templates.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</a:t>
            </a:r>
            <a:r>
              <a:rPr lang="en-US" sz="2800" b="1" dirty="0" smtClean="0"/>
              <a:t>Semantic Model that </a:t>
            </a:r>
            <a:r>
              <a:rPr lang="en-US" sz="2800" b="1" dirty="0" smtClean="0"/>
              <a:t>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3055</TotalTime>
  <Words>547</Words>
  <Application>Microsoft Office PowerPoint</Application>
  <PresentationFormat>On-screen Show (4:3)</PresentationFormat>
  <Paragraphs>85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Jerry Thrasher</dc:creator>
  <cp:lastModifiedBy>Peter Zehler</cp:lastModifiedBy>
  <cp:revision>294</cp:revision>
  <dcterms:created xsi:type="dcterms:W3CDTF">2007-11-07T18:42:21Z</dcterms:created>
  <dcterms:modified xsi:type="dcterms:W3CDTF">2011-07-26T13:50:30Z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