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72" r:id="rId3"/>
    <p:sldId id="271" r:id="rId4"/>
    <p:sldId id="280" r:id="rId5"/>
    <p:sldId id="281" r:id="rId6"/>
    <p:sldId id="274" r:id="rId7"/>
    <p:sldId id="282" r:id="rId8"/>
    <p:sldId id="278" r:id="rId9"/>
    <p:sldId id="275" r:id="rId10"/>
    <p:sldId id="276" r:id="rId11"/>
    <p:sldId id="277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07" d="100"/>
          <a:sy n="107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7/29/2010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601.pdf" TargetMode="External"/><Relationship Id="rId7" Type="http://schemas.openxmlformats.org/officeDocument/2006/relationships/hyperlink" Target="ftp://ftp.pwg.org/pub/pwg/mfd/wd/lcrc-mfdreq10-2010072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NULL" TargetMode="External"/><Relationship Id="rId5" Type="http://schemas.openxmlformats.org/officeDocument/2006/relationships/hyperlink" Target="ftp://ftp.pwg.org/pub/pwg/mfd/wd/wd-mfdoverallmod10-20100329.pdf" TargetMode="External"/><Relationship Id="rId4" Type="http://schemas.openxmlformats.org/officeDocument/2006/relationships/hyperlink" Target="ftp://ftp.pwg.org/pub/pwg/mfd/wd/wd-mfdcopymodel10-20100723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0072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faxoutmodel10-20100723.pdf" TargetMode="External"/><Relationship Id="rId4" Type="http://schemas.openxmlformats.org/officeDocument/2006/relationships/hyperlink" Target="ftp://ftp.pwg.org/pub/pwg/mfd/wd/wd-mfdsystemservicemodel10-20100723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August, 2010</a:t>
            </a:r>
          </a:p>
          <a:p>
            <a:pPr eaLnBrk="1" hangingPunct="1"/>
            <a:r>
              <a:rPr lang="en-US" dirty="0" err="1" smtClean="0"/>
              <a:t>Bagsværd</a:t>
            </a:r>
            <a:r>
              <a:rPr lang="en-US" dirty="0" smtClean="0"/>
              <a:t>, </a:t>
            </a:r>
            <a:r>
              <a:rPr lang="en-US" dirty="0" err="1" smtClean="0"/>
              <a:t>DenmarkPWG</a:t>
            </a:r>
            <a:r>
              <a:rPr lang="en-US" dirty="0" smtClean="0"/>
              <a:t> 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Information on subscribing to the MFD mailing list is available at</a:t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</a:t>
            </a:r>
            <a:r>
              <a:rPr lang="en-US" b="1" smtClean="0"/>
              <a:t>&gt; </a:t>
            </a:r>
            <a:endParaRPr lang="en-US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Currently being addressed are an overall MFD specification, Copy Service, FaxOut Service and FaxIn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 Progress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410200"/>
            <a:ext cx="88392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Service:  Semantic Model and Service Interface – July 23, 2010  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ftp://</a:t>
            </a:r>
            <a:r>
              <a:rPr lang="en-US" sz="1600" dirty="0" smtClean="0">
                <a:hlinkClick r:id="rId4"/>
              </a:rPr>
              <a:t>&lt;ftp://ftp.pwg.org/pub/pwg/mfd/wd/wd-mfdcopymodel10-20100723.pdf&gt;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04800" y="46482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(Ready for PWG Last Call)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81000" y="3657600"/>
            <a:ext cx="4038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457200" y="1905000"/>
            <a:ext cx="7086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381000" y="1295400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MFD Model and Overall Semantics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/>
            </a:r>
            <a:b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</a:b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22860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>
                <a:latin typeface="+mn-lt"/>
              </a:rPr>
              <a:t>MFD Model and Overall Semantics – </a:t>
            </a:r>
            <a:r>
              <a:rPr lang="en-US" sz="1600" kern="0" dirty="0" smtClean="0">
                <a:latin typeface="+mn-lt"/>
              </a:rPr>
              <a:t>March 29, </a:t>
            </a:r>
            <a:r>
              <a:rPr lang="en-US" sz="1600" kern="0" dirty="0">
                <a:latin typeface="+mn-lt"/>
              </a:rPr>
              <a:t>2010 Interim Draft 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</a:rPr>
              <a:t>    </a:t>
            </a:r>
            <a:r>
              <a:rPr lang="en-US" sz="1600" kern="0" dirty="0" smtClean="0">
                <a:latin typeface="+mn-lt"/>
                <a:hlinkClick r:id="rId5"/>
              </a:rPr>
              <a:t>&lt;ftp://ftp.pwg.org/pub/pwg/mfd/wd/wd-mfdoverallmod10-20100329.pdf&gt;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04800" y="37338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Multifunction Device Service Model</a:t>
            </a:r>
            <a:r>
              <a:rPr lang="en-US" sz="1600" kern="0" dirty="0" smtClean="0">
                <a:solidFill>
                  <a:srgbClr val="000000"/>
                </a:solidFill>
              </a:rPr>
              <a:t> Requirements– </a:t>
            </a:r>
            <a:r>
              <a:rPr lang="en-US" sz="1600" kern="0" dirty="0" smtClean="0">
                <a:solidFill>
                  <a:srgbClr val="000000"/>
                </a:solidFill>
              </a:rPr>
              <a:t>July 22, </a:t>
            </a:r>
            <a:r>
              <a:rPr lang="en-US" sz="1600" kern="0" dirty="0" smtClean="0">
                <a:solidFill>
                  <a:srgbClr val="000000"/>
                </a:solidFill>
              </a:rPr>
              <a:t>2010  Stable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6" invalidUrl="ftp:///"/>
              </a:rPr>
              <a:t>ftp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6" invalidUrl="ftp:///"/>
              </a:rPr>
              <a:t>://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7"/>
              </a:rPr>
              <a:t>&lt;ftp://ftp.pwg.org/pub/pwg/mfd/wd/lcrc-mfdreq10-20100722.pdf&gt;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(In 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" y="5181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28600" y="2971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1752600"/>
            <a:ext cx="2971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04800" y="3581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kern="0" dirty="0" smtClean="0"/>
              <a:t>July 28  </a:t>
            </a:r>
            <a:r>
              <a:rPr lang="en-US" sz="1600" kern="0" dirty="0" smtClean="0"/>
              <a:t>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4572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3581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28600" y="52578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</a:t>
            </a:r>
            <a:r>
              <a:rPr lang="en-US" sz="1600" dirty="0"/>
              <a:t>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</a:t>
            </a:r>
            <a:r>
              <a:rPr lang="en-US" sz="1600" kern="0" dirty="0" smtClean="0">
                <a:solidFill>
                  <a:srgbClr val="000000"/>
                </a:solidFill>
              </a:rPr>
              <a:t>July 23, 2010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&lt;ftp://ftp.pwg.org/pub/pwg/mfd/wd/wd-mfdsystemservicemodel10-20100723.pdf&gt;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52400" y="18288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July 23, </a:t>
            </a:r>
            <a:r>
              <a:rPr lang="en-US" sz="1600" kern="0" dirty="0"/>
              <a:t>2010 </a:t>
            </a:r>
            <a:r>
              <a:rPr lang="en-US" sz="1600" kern="0" dirty="0" smtClean="0"/>
              <a:t>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5"/>
              </a:rPr>
              <a:t>&lt;ftp://ftp.pwg.org/pub/pwg/mfd/wd/wd-mfdfaxoutmodel10-20100723.pdf&gt;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23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2192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33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Up to date with In Progress specifications, System Service, System Health(IDS), and Power specification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Work to complete the MFD Overall specification.</a:t>
            </a:r>
          </a:p>
          <a:p>
            <a:pPr lvl="1" eaLnBrk="1" hangingPunct="1"/>
            <a:r>
              <a:rPr lang="en-US" dirty="0" smtClean="0"/>
              <a:t>Delay PWG wide Last Call and Formal Vote until a few (i.e. Copy, FaxOut, FaxIn) that are normatively dependant on this specification reach Last Call status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2795</TotalTime>
  <Words>547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In Progress Documents:  </vt:lpstr>
      <vt:lpstr>Slide 5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Zehler, Peter</cp:lastModifiedBy>
  <cp:revision>273</cp:revision>
  <dcterms:created xsi:type="dcterms:W3CDTF">2007-11-07T18:42:21Z</dcterms:created>
  <dcterms:modified xsi:type="dcterms:W3CDTF">2010-07-29T14:19:52Z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