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72" r:id="rId3"/>
    <p:sldId id="271" r:id="rId4"/>
    <p:sldId id="280" r:id="rId5"/>
    <p:sldId id="281" r:id="rId6"/>
    <p:sldId id="274" r:id="rId7"/>
    <p:sldId id="278" r:id="rId8"/>
    <p:sldId id="275" r:id="rId9"/>
    <p:sldId id="276" r:id="rId10"/>
    <p:sldId id="277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4/1/2010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31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faxoutmodel10-20100314.pdf" TargetMode="External"/><Relationship Id="rId4" Type="http://schemas.openxmlformats.org/officeDocument/2006/relationships/hyperlink" Target="ftp://ftp.pwg.org/pub/pwg/mfd/wd/wd-mfdoverallmod10-20100203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servicemodel10-201001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PWG Plenary Status Report</a:t>
            </a:r>
            <a:br>
              <a:rPr lang="en-US" smtClean="0"/>
            </a:br>
            <a:r>
              <a:rPr lang="en-US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April, </a:t>
            </a:r>
            <a:r>
              <a:rPr lang="en-US" dirty="0" smtClean="0"/>
              <a:t>2010</a:t>
            </a:r>
          </a:p>
          <a:p>
            <a:pPr eaLnBrk="1" hangingPunct="1"/>
            <a:r>
              <a:rPr lang="en-US" dirty="0" smtClean="0"/>
              <a:t>Camas, WA PWG </a:t>
            </a:r>
            <a:r>
              <a:rPr lang="en-US" dirty="0" smtClean="0"/>
              <a:t>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Currently being addressed are an overall MFD specification, Copy Service and FaxOut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 Progress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05200"/>
            <a:ext cx="8686800" cy="914400"/>
          </a:xfrm>
        </p:spPr>
        <p:txBody>
          <a:bodyPr/>
          <a:lstStyle/>
          <a:p>
            <a:r>
              <a:rPr lang="en-US" sz="1600" dirty="0" smtClean="0"/>
              <a:t>Copy Service:  Semantic Model and Service Interface – January 2, 2010 </a:t>
            </a:r>
            <a:r>
              <a:rPr lang="en-US" sz="1600" dirty="0" smtClean="0"/>
              <a:t> Stable Draft</a:t>
            </a:r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ftp://ftp.pwg.org/pub/pwg/mfd/wd/wd-mfdcopymodel10-20100314.pdf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228600" y="2819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Copy Service:</a:t>
            </a:r>
            <a:endParaRPr lang="en-US" sz="24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381000" y="4648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FaxOut Service: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457200" y="1905000"/>
            <a:ext cx="7086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381000" y="1371600"/>
            <a:ext cx="830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MFD Model and Overall Semantics: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MFD Model and Overall Semantics </a:t>
            </a:r>
            <a:r>
              <a:rPr lang="en-US" sz="1600" kern="0" dirty="0">
                <a:latin typeface="+mn-lt"/>
              </a:rPr>
              <a:t>– </a:t>
            </a:r>
            <a:r>
              <a:rPr lang="en-US" sz="1600" kern="0" dirty="0" smtClean="0">
                <a:latin typeface="+mn-lt"/>
              </a:rPr>
              <a:t>February 3, </a:t>
            </a:r>
            <a:r>
              <a:rPr lang="en-US" sz="1600" kern="0" dirty="0">
                <a:latin typeface="+mn-lt"/>
              </a:rPr>
              <a:t>2010 </a:t>
            </a:r>
            <a:r>
              <a:rPr lang="en-US" sz="1600" kern="0" dirty="0">
                <a:latin typeface="+mn-lt"/>
              </a:rPr>
              <a:t>Interim Draft 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4"/>
              </a:rPr>
              <a:t>ftp://ftp.pwg.org/pub/pwg/mfd/wd/wd-mfdoverallmod10-20100203.pdf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04800" y="53340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/>
              <a:t>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/>
              <a:t>January 26, 2010 </a:t>
            </a:r>
            <a:r>
              <a:rPr lang="en-US" sz="1600" kern="0" dirty="0" smtClean="0"/>
              <a:t>Prototype </a:t>
            </a:r>
            <a:r>
              <a:rPr lang="en-US" sz="1600" kern="0" dirty="0"/>
              <a:t>Draft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5"/>
              </a:rPr>
              <a:t>ftp://ftp.pwg.org/pub/pwg/mfd/wd/wd-mfdfaxoutmodel10-20100314.pdf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196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" y="5105400"/>
            <a:ext cx="6705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8600" y="5410200"/>
            <a:ext cx="7848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Up to date with In Progress specifications, System Service, and Power specification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0480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228600" y="2057400"/>
            <a:ext cx="8458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600" dirty="0"/>
          </a:p>
          <a:p>
            <a:r>
              <a:rPr lang="en-US" sz="1600" dirty="0"/>
              <a:t> MFD 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January </a:t>
            </a:r>
            <a:r>
              <a:rPr lang="en-US" sz="1600" kern="0" dirty="0" smtClean="0">
                <a:solidFill>
                  <a:srgbClr val="000000"/>
                </a:solidFill>
              </a:rPr>
              <a:t>5, </a:t>
            </a:r>
            <a:r>
              <a:rPr lang="en-US" sz="1600" kern="0" dirty="0">
                <a:solidFill>
                  <a:srgbClr val="000000"/>
                </a:solidFill>
              </a:rPr>
              <a:t>2010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 smtClean="0">
                <a:solidFill>
                  <a:srgbClr val="000000"/>
                </a:solidFill>
              </a:rPr>
              <a:t>                                Initial Unapproved Submission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ftp://ftp.pwg.org/pub/pwg/mfd/wd/wd-mfdsystemservicemodel10-20100105.pdf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</a:rPr>
              <a:t> 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FaxIn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</a:t>
            </a:r>
            <a:r>
              <a:rPr lang="en-US" dirty="0" smtClean="0"/>
              <a:t>specification.</a:t>
            </a:r>
            <a:endParaRPr lang="en-US" dirty="0" smtClean="0"/>
          </a:p>
          <a:p>
            <a:pPr lvl="1" eaLnBrk="1" hangingPunct="1"/>
            <a:r>
              <a:rPr lang="en-US" dirty="0" smtClean="0"/>
              <a:t>Delay PWG wide Last Call and Formal Vote until </a:t>
            </a:r>
            <a:r>
              <a:rPr lang="en-US" dirty="0" smtClean="0"/>
              <a:t>a few (i.e. Copy, FaxOut, FaxIn) that are </a:t>
            </a:r>
            <a:r>
              <a:rPr lang="en-US" dirty="0" smtClean="0"/>
              <a:t>normatively dependant on this specification </a:t>
            </a:r>
            <a:r>
              <a:rPr lang="en-US" dirty="0" smtClean="0"/>
              <a:t>reach </a:t>
            </a:r>
            <a:r>
              <a:rPr lang="en-US" dirty="0" smtClean="0"/>
              <a:t>Last Call status</a:t>
            </a:r>
          </a:p>
          <a:p>
            <a:pPr eaLnBrk="1" hangingPunct="1"/>
            <a:r>
              <a:rPr lang="en-US" dirty="0" smtClean="0"/>
              <a:t>We </a:t>
            </a:r>
            <a:r>
              <a:rPr lang="en-US" dirty="0" smtClean="0"/>
              <a:t>need people to step up as editors of remaining service specifications.  The MFD </a:t>
            </a:r>
            <a:r>
              <a:rPr lang="en-US" dirty="0" smtClean="0"/>
              <a:t>specification </a:t>
            </a:r>
            <a:r>
              <a:rPr lang="en-US" dirty="0" smtClean="0"/>
              <a:t>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2010,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2010,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Information on subscribing to the MFD mailing list is available at</a:t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</a:t>
            </a:r>
            <a:r>
              <a:rPr lang="en-US" b="1" smtClean="0"/>
              <a:t>&gt; </a:t>
            </a:r>
            <a:endParaRPr lang="en-US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2690</TotalTime>
  <Words>467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Verdana</vt:lpstr>
      <vt:lpstr>Calibri</vt:lpstr>
      <vt:lpstr>Vrinda</vt:lpstr>
      <vt:lpstr>Wingdings</vt:lpstr>
      <vt:lpstr>PWG Slide Template</vt:lpstr>
      <vt:lpstr>Custom Design</vt:lpstr>
      <vt:lpstr>PWG Plenary Status Report MFD Working Group</vt:lpstr>
      <vt:lpstr>Purpose of the effort </vt:lpstr>
      <vt:lpstr> Approved Documents: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260</cp:revision>
  <dcterms:created xsi:type="dcterms:W3CDTF">2007-11-07T18:42:21Z</dcterms:created>
  <dcterms:modified xsi:type="dcterms:W3CDTF">2010-04-01T13:14:01Z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