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276" r:id="rId3"/>
    <p:sldId id="273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76" d="100"/>
          <a:sy n="76" d="100"/>
        </p:scale>
        <p:origin x="-3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F25F1624-80CA-4E03-AD92-EC5FED62B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258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E0C593-134A-49F3-A7D0-CFA7B33A344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8B922-24EF-40F0-8904-799FC837FB2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8B922-24EF-40F0-8904-799FC837FB2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E520D-C96A-4A05-9F5A-EEA368DBA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2012, Printer Working Group. All rights reserved.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0652D-689F-40AA-AA08-F279CA036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43C97-A8C6-4608-BC72-296F7F7A9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B0B2C-5029-40A1-8E19-1B2D134BB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0F281-7C41-4637-8EE0-1F2A882EA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FA158-CF87-45B0-B1CD-AB0338D1B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67A9B-E3F2-4F07-8C51-9A43A9C5C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AA61E-916E-4D29-A9E9-513286732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657FA-1FB8-46CA-BA36-BC6FF3D7D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9611B-E9A0-45DA-959B-778D6F7EB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68E92-2BE8-4980-A35F-34F32B345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B79916-27EC-445B-8586-68DCCF097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transformmodel01-20120807-rev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8CAF50B-E118-44F5-99B7-5A3AFE9A9E2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4676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Semantic Model Meeting Logistics</a:t>
            </a:r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228600" y="1828800"/>
            <a:ext cx="8534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documents and schema used are available from the </a:t>
            </a:r>
            <a:r>
              <a:rPr lang="en-US" sz="2800" dirty="0" smtClean="0"/>
              <a:t>SM page </a:t>
            </a:r>
            <a:r>
              <a:rPr lang="en-US" sz="2800" dirty="0"/>
              <a:t>&lt;</a:t>
            </a:r>
            <a:r>
              <a:rPr lang="en-US" sz="2800" dirty="0">
                <a:hlinkClick r:id="rId3"/>
              </a:rPr>
              <a:t>http://www.pwg.org/mfd</a:t>
            </a:r>
            <a:r>
              <a:rPr lang="en-US" sz="2800" dirty="0"/>
              <a:t>&gt; 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phone bridge </a:t>
            </a:r>
            <a:r>
              <a:rPr lang="en-US" sz="2800" dirty="0" smtClean="0"/>
              <a:t>and LiveMeeting will </a:t>
            </a:r>
            <a:r>
              <a:rPr lang="en-US" sz="2800" dirty="0"/>
              <a:t>be the same as used throughout the meeting</a:t>
            </a:r>
          </a:p>
          <a:p>
            <a:pPr>
              <a:spcAft>
                <a:spcPct val="50000"/>
              </a:spcAft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844E297-1938-43E9-9E31-55E085C6787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SM Meeting Agenda (</a:t>
            </a:r>
            <a:r>
              <a:rPr lang="en-US" dirty="0" smtClean="0"/>
              <a:t>Tue)</a:t>
            </a:r>
            <a:endParaRPr lang="en-US" dirty="0" smtClean="0"/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02537" y="1219200"/>
            <a:ext cx="8686800" cy="4570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3657600">
              <a:spcAft>
                <a:spcPts val="0"/>
              </a:spcAft>
            </a:pPr>
            <a:r>
              <a:rPr lang="en-US" sz="2800" dirty="0" smtClean="0"/>
              <a:t>Session  (9:00-12:00):</a:t>
            </a:r>
          </a:p>
          <a:p>
            <a:pPr lvl="2" indent="-3657600">
              <a:spcAft>
                <a:spcPts val="0"/>
              </a:spcAft>
            </a:pPr>
            <a:endParaRPr lang="en-US" sz="2800" dirty="0" smtClean="0"/>
          </a:p>
          <a:p>
            <a:pPr marL="914400" lvl="1" indent="-457200">
              <a:spcAft>
                <a:spcPct val="50000"/>
              </a:spcAft>
              <a:buFont typeface="Arial" pitchFamily="34" charset="0"/>
              <a:buChar char="•"/>
            </a:pPr>
            <a:r>
              <a:rPr lang="en-US" sz="2800" dirty="0" smtClean="0"/>
              <a:t>Status of current specifications and schema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Review of Transform </a:t>
            </a:r>
            <a:r>
              <a:rPr lang="en-US" sz="2800" dirty="0"/>
              <a:t>Service specification</a:t>
            </a:r>
            <a:br>
              <a:rPr lang="en-US" sz="2800" dirty="0"/>
            </a:br>
            <a:r>
              <a:rPr lang="en-US" sz="2800" dirty="0" smtClean="0"/>
              <a:t>&lt;</a:t>
            </a:r>
            <a:r>
              <a:rPr lang="en-US" sz="2800" dirty="0" smtClean="0">
                <a:hlinkClick r:id="rId3"/>
              </a:rPr>
              <a:t>ftp://ftp.pwg.org/pub/pwg/mfd/wd/wd-mfdtransformmodel01-20120807-rev.pdf</a:t>
            </a:r>
            <a:r>
              <a:rPr lang="en-US" sz="2800" dirty="0" smtClean="0"/>
              <a:t>&gt; </a:t>
            </a:r>
            <a:endParaRPr lang="en-US" sz="2800" dirty="0" smtClean="0"/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Discuss transition of Semantic Model Working Group</a:t>
            </a:r>
            <a:endParaRPr lang="en-US" sz="2800" dirty="0"/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74988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844E297-1938-43E9-9E31-55E085C6787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SM Meeting Agenda </a:t>
            </a:r>
            <a:r>
              <a:rPr lang="en-US" dirty="0" smtClean="0"/>
              <a:t>(Tue)</a:t>
            </a:r>
            <a:endParaRPr lang="en-US" dirty="0" smtClean="0"/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304800" y="1219200"/>
            <a:ext cx="8686800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Next Steps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Update specification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Schema updates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Prototyping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1854</TotalTime>
  <Words>110</Words>
  <Application>Microsoft Office PowerPoint</Application>
  <PresentationFormat>On-screen Show (4:3)</PresentationFormat>
  <Paragraphs>23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PWG Slide Template</vt:lpstr>
      <vt:lpstr>Semantic Model Meeting Logistics</vt:lpstr>
      <vt:lpstr>SM Meeting Agenda (Tue)</vt:lpstr>
      <vt:lpstr>SM Meeting Agenda (Tue)</vt:lpstr>
    </vt:vector>
  </TitlesOfParts>
  <Company>Canon Development Americas,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Peter Zehler</dc:creator>
  <cp:lastModifiedBy>Peter Zehler</cp:lastModifiedBy>
  <cp:revision>177</cp:revision>
  <dcterms:created xsi:type="dcterms:W3CDTF">2007-09-27T21:01:02Z</dcterms:created>
  <dcterms:modified xsi:type="dcterms:W3CDTF">2012-10-01T14:55:17Z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