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3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76" d="100"/>
          <a:sy n="7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807-rev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</a:t>
            </a:r>
            <a:r>
              <a:rPr lang="en-US" sz="2800" dirty="0" smtClean="0"/>
              <a:t>and LiveMeeting will </a:t>
            </a:r>
            <a:r>
              <a:rPr lang="en-US" sz="2800" dirty="0"/>
              <a:t>be the same as used throughout the meeting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</a:t>
            </a:r>
            <a:r>
              <a:rPr lang="en-US" dirty="0" smtClean="0"/>
              <a:t>Tue)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(9:00-12:00):</a:t>
            </a:r>
          </a:p>
          <a:p>
            <a:pPr lvl="2" indent="-3657600">
              <a:spcAft>
                <a:spcPts val="0"/>
              </a:spcAft>
            </a:pP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Review of Transform </a:t>
            </a:r>
            <a:r>
              <a:rPr lang="en-US" sz="2800" dirty="0"/>
              <a:t>Service specification</a:t>
            </a:r>
            <a:br>
              <a:rPr lang="en-US" sz="2800" dirty="0"/>
            </a:br>
            <a:r>
              <a:rPr lang="en-US" sz="2800" dirty="0" smtClean="0"/>
              <a:t>&lt;</a:t>
            </a:r>
            <a:r>
              <a:rPr lang="en-US" sz="2800" dirty="0" smtClean="0">
                <a:hlinkClick r:id="rId3"/>
              </a:rPr>
              <a:t>ftp://ftp.pwg.org/pub/pwg/mfd/wd/wd-mfdtransformmodel01-20120807-rev.pdf</a:t>
            </a:r>
            <a:r>
              <a:rPr lang="en-US" sz="2800" dirty="0" smtClean="0"/>
              <a:t>&gt; </a:t>
            </a:r>
            <a:endParaRPr lang="en-US" sz="2800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Discuss transition of Semantic Model Working Group</a:t>
            </a:r>
            <a:endParaRPr lang="en-US" sz="2800" dirty="0"/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</a:t>
            </a:r>
            <a:r>
              <a:rPr lang="en-US" dirty="0" smtClean="0"/>
              <a:t>(Tue)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110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PWG Slide Template</vt:lpstr>
      <vt:lpstr>Semantic Model Meeting Logistics</vt:lpstr>
      <vt:lpstr>SM Meeting Agenda (Tue)</vt:lpstr>
      <vt:lpstr>SM Meeting Agenda (Tue)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177</cp:revision>
  <dcterms:created xsi:type="dcterms:W3CDTF">2007-09-27T21:01:02Z</dcterms:created>
  <dcterms:modified xsi:type="dcterms:W3CDTF">2012-10-01T14:55:17Z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