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6060" autoAdjust="0"/>
  </p:normalViewPr>
  <p:slideViewPr>
    <p:cSldViewPr>
      <p:cViewPr varScale="1">
        <p:scale>
          <a:sx n="110" d="100"/>
          <a:sy n="110" d="100"/>
        </p:scale>
        <p:origin x="-103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SemanticModel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systemcontrolservicemodel10-20110925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wg.org/archives/mfd/2011/00082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https://www.livemeeting.com/cc/xerox/join?id=PwgSemanticModel&amp;role=attend&amp;pw=LetMeIn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</a:t>
            </a:r>
            <a:r>
              <a:rPr lang="en-US" sz="1600" dirty="0" err="1"/>
              <a:t>PwgSemanticModel</a:t>
            </a:r>
            <a:r>
              <a:rPr lang="en-US" sz="16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(Wed)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1412" y="1143000"/>
            <a:ext cx="8686800" cy="538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(1:15-5:00):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 smtClean="0"/>
              <a:t>Review MFD System Object and System </a:t>
            </a:r>
            <a:r>
              <a:rPr lang="en-US" sz="2800" dirty="0"/>
              <a:t>Control Service Semantics </a:t>
            </a:r>
            <a:r>
              <a:rPr lang="en-US" sz="2800" dirty="0" smtClean="0"/>
              <a:t>specification</a:t>
            </a:r>
          </a:p>
          <a:p>
            <a:pPr marL="1371600" lvl="2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000" dirty="0" smtClean="0"/>
              <a:t>&lt;</a:t>
            </a:r>
            <a:r>
              <a:rPr lang="en-US" sz="1400" dirty="0" smtClean="0">
                <a:hlinkClick r:id="rId3"/>
              </a:rPr>
              <a:t>ftp</a:t>
            </a:r>
            <a:r>
              <a:rPr lang="en-US" sz="1400" dirty="0" smtClean="0">
                <a:hlinkClick r:id="rId3"/>
              </a:rPr>
              <a:t>://ftp.pwg.org/pub/pwg/mfd/wd/wd-mfdsystemcontrolservicemodel10-20110925.pdf</a:t>
            </a:r>
            <a:r>
              <a:rPr lang="en-US" sz="2000" dirty="0" smtClean="0"/>
              <a:t>&gt;</a:t>
            </a:r>
            <a:r>
              <a:rPr lang="en-US" sz="2800" dirty="0" smtClean="0"/>
              <a:t> </a:t>
            </a:r>
          </a:p>
          <a:p>
            <a:pPr marL="1371600" lvl="2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 smtClean="0"/>
              <a:t>Discuss </a:t>
            </a:r>
            <a:r>
              <a:rPr lang="en-US" sz="2800" dirty="0"/>
              <a:t>proposed </a:t>
            </a:r>
            <a:r>
              <a:rPr lang="en-US" sz="2800" dirty="0" smtClean="0"/>
              <a:t>Resource</a:t>
            </a:r>
            <a:r>
              <a:rPr lang="en-US" sz="2800" dirty="0"/>
              <a:t> </a:t>
            </a:r>
            <a:r>
              <a:rPr lang="en-US" sz="2800" dirty="0" smtClean="0"/>
              <a:t>operations</a:t>
            </a:r>
          </a:p>
          <a:p>
            <a:pPr marL="1828800" lvl="3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000" dirty="0"/>
              <a:t>&lt;</a:t>
            </a: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www.pwg.org/archives/mfd/2011/000822.html</a:t>
            </a:r>
            <a:r>
              <a:rPr lang="en-US" sz="2000" dirty="0" smtClean="0"/>
              <a:t>&gt;</a:t>
            </a:r>
          </a:p>
          <a:p>
            <a:pPr marL="914400" lvl="1" indent="-457200">
              <a:spcAft>
                <a:spcPts val="60"/>
              </a:spcAft>
              <a:buFont typeface="Arial" pitchFamily="34" charset="0"/>
              <a:buChar char="•"/>
            </a:pPr>
            <a:r>
              <a:rPr lang="en-US" sz="2800" dirty="0" smtClean="0"/>
              <a:t>Discuss </a:t>
            </a:r>
            <a:r>
              <a:rPr lang="en-US" sz="2800" dirty="0" smtClean="0"/>
              <a:t>changes/errata to PWG 5108.1-2011, Power, System Health, JPS3 and other outstanding schema related issues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141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Semantic Model Meeting Logistics</vt:lpstr>
      <vt:lpstr>SM Meeting Agenda (Wed)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Zehler, Peter</cp:lastModifiedBy>
  <cp:revision>168</cp:revision>
  <dcterms:created xsi:type="dcterms:W3CDTF">2007-09-27T21:01:02Z</dcterms:created>
  <dcterms:modified xsi:type="dcterms:W3CDTF">2011-09-28T13:13:31Z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