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5" r:id="rId2"/>
    <p:sldId id="273" r:id="rId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107" d="100"/>
          <a:sy n="107" d="100"/>
        </p:scale>
        <p:origin x="-1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F25F1624-80CA-4E03-AD92-EC5FED62B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E0C593-134A-49F3-A7D0-CFA7B33A344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8B922-24EF-40F0-8904-799FC837FB2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E520D-C96A-4A05-9F5A-EEA368DBA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0652D-689F-40AA-AA08-F279CA036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43C97-A8C6-4608-BC72-296F7F7A9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B0B2C-5029-40A1-8E19-1B2D134BB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0F281-7C41-4637-8EE0-1F2A882EA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FA158-CF87-45B0-B1CD-AB0338D1B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67A9B-E3F2-4F07-8C51-9A43A9C5C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AA61E-916E-4D29-A9E9-513286732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657FA-1FB8-46CA-BA36-BC6FF3D7D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9611B-E9A0-45DA-959B-778D6F7EB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68E92-2BE8-4980-A35F-34F32B345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B79916-27EC-445B-8586-68DCCF097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livemeeting.com/cc/xerox/join" TargetMode="External"/><Relationship Id="rId4" Type="http://schemas.openxmlformats.org/officeDocument/2006/relationships/hyperlink" Target="https://www.livemeeting.com/cc/xerox/join?id=PWG-MFD&amp;role=attend&amp;pw=LetMeI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8CAF50B-E118-44F5-99B7-5A3AFE9A9E2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2010, Printer Working Group. All rights reserved.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smtClean="0"/>
              <a:t>MFD Meeting Logistics</a:t>
            </a:r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228600" y="1143000"/>
            <a:ext cx="8534400" cy="5678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documents and schema used are available from the MFD page &lt;</a:t>
            </a:r>
            <a:r>
              <a:rPr lang="en-US" sz="2800" dirty="0">
                <a:hlinkClick r:id="rId3"/>
              </a:rPr>
              <a:t>http://www.pwg.org/mfd</a:t>
            </a:r>
            <a:r>
              <a:rPr lang="en-US" sz="2800" dirty="0"/>
              <a:t>&gt; 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phone bridge will be the same as used throughout the meeting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Live </a:t>
            </a:r>
            <a:r>
              <a:rPr lang="en-US" sz="2800" dirty="0" smtClean="0"/>
              <a:t>meeting will </a:t>
            </a:r>
            <a:r>
              <a:rPr lang="en-US" sz="2800" dirty="0"/>
              <a:t>be available at </a:t>
            </a:r>
            <a:r>
              <a:rPr lang="en-US" sz="1400" dirty="0" smtClean="0"/>
              <a:t>&lt;</a:t>
            </a:r>
            <a:r>
              <a:rPr lang="en-US" sz="1400" dirty="0" smtClean="0">
                <a:hlinkClick r:id="rId4"/>
              </a:rPr>
              <a:t>https://www.livemeeting.com/cc/xerox/join?id=PWG-MFD&amp;role=attend&amp;pw=LetMeIn</a:t>
            </a:r>
            <a:r>
              <a:rPr lang="en-US" sz="1400" dirty="0" smtClean="0"/>
              <a:t>&gt; </a:t>
            </a:r>
            <a:endParaRPr lang="en-US" sz="1400" dirty="0" smtClean="0"/>
          </a:p>
          <a:p>
            <a:pPr lvl="1"/>
            <a:r>
              <a:rPr lang="en-US" sz="1600" dirty="0" smtClean="0"/>
              <a:t>Unable to join the meeting? Follow these steps: </a:t>
            </a:r>
            <a:endParaRPr lang="en-US" sz="2000" dirty="0" smtClean="0"/>
          </a:p>
          <a:p>
            <a:pPr lvl="1"/>
            <a:r>
              <a:rPr lang="en-US" sz="1600" dirty="0" smtClean="0"/>
              <a:t> Copy this address and paste it into your web browser: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u="sng" dirty="0" smtClean="0">
                <a:hlinkClick r:id="rId5"/>
              </a:rPr>
              <a:t>https://www.livemeeting.com/cc/xerox/join</a:t>
            </a:r>
            <a:r>
              <a:rPr lang="en-US" sz="1600" dirty="0" smtClean="0"/>
              <a:t> </a:t>
            </a:r>
            <a:endParaRPr lang="en-US" sz="2000" dirty="0" smtClean="0"/>
          </a:p>
          <a:p>
            <a:pPr lvl="1"/>
            <a:r>
              <a:rPr lang="en-US" sz="1600" dirty="0" smtClean="0"/>
              <a:t>Copy and paste the required information: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dirty="0" smtClean="0"/>
              <a:t>Meeting ID: </a:t>
            </a:r>
            <a:r>
              <a:rPr lang="en-US" sz="1600" dirty="0" smtClean="0"/>
              <a:t>PWG-MFD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dirty="0" smtClean="0"/>
              <a:t>Entry Code: LetMeIn</a:t>
            </a:r>
            <a:endParaRPr lang="en-US" sz="2000" dirty="0" smtClean="0"/>
          </a:p>
          <a:p>
            <a:pPr lvl="1">
              <a:spcAft>
                <a:spcPct val="50000"/>
              </a:spcAft>
              <a:buFontTx/>
              <a:buChar char="•"/>
            </a:pPr>
            <a:endParaRPr lang="en-US" sz="2800" dirty="0"/>
          </a:p>
          <a:p>
            <a:pPr>
              <a:spcAft>
                <a:spcPct val="50000"/>
              </a:spcAft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844E297-1938-43E9-9E31-55E085C6787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2010, Printer Working Group. All rights reserved.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MFD Meeting </a:t>
            </a:r>
            <a:r>
              <a:rPr lang="en-US" smtClean="0"/>
              <a:t>Agenda </a:t>
            </a:r>
            <a:r>
              <a:rPr lang="en-US" smtClean="0"/>
              <a:t>Mon</a:t>
            </a:r>
            <a:endParaRPr lang="en-US" dirty="0" smtClean="0"/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28600" y="1371600"/>
            <a:ext cx="868680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3657600">
              <a:spcAft>
                <a:spcPct val="50000"/>
              </a:spcAft>
            </a:pPr>
            <a:r>
              <a:rPr lang="en-US" sz="2800" dirty="0" smtClean="0"/>
              <a:t>Session 1 </a:t>
            </a:r>
            <a:r>
              <a:rPr lang="en-US" sz="2800" dirty="0" smtClean="0"/>
              <a:t>(9:00-12:00</a:t>
            </a:r>
            <a:r>
              <a:rPr lang="en-US" sz="2800" dirty="0" smtClean="0"/>
              <a:t>): 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MFD Overall Detailed </a:t>
            </a:r>
            <a:r>
              <a:rPr lang="en-US" sz="2800" dirty="0" err="1" smtClean="0"/>
              <a:t>Review:Resolve</a:t>
            </a:r>
            <a:r>
              <a:rPr lang="en-US" sz="2800" dirty="0" smtClean="0"/>
              <a:t> comments, Detailed review </a:t>
            </a:r>
            <a:r>
              <a:rPr lang="en-US" sz="2800" dirty="0" smtClean="0"/>
              <a:t>and discussion</a:t>
            </a:r>
          </a:p>
          <a:p>
            <a:pPr lvl="2" indent="-3657600">
              <a:spcAft>
                <a:spcPct val="50000"/>
              </a:spcAft>
            </a:pPr>
            <a:r>
              <a:rPr lang="en-US" sz="2800" dirty="0" smtClean="0"/>
              <a:t>Session 2 (2:45-4:30): 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Complete Overall Review</a:t>
            </a:r>
            <a:br>
              <a:rPr lang="en-US" sz="2800" dirty="0" smtClean="0"/>
            </a:br>
            <a:r>
              <a:rPr lang="en-US" sz="2800" dirty="0" smtClean="0"/>
              <a:t>Discuss FaxIn and System Service to resolve any issues preventing their completion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Next Steps</a:t>
            </a:r>
            <a:endParaRPr lang="en-US" sz="1400" dirty="0" smtClean="0"/>
          </a:p>
          <a:p>
            <a:pPr>
              <a:spcAft>
                <a:spcPct val="50000"/>
              </a:spcAft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1629</TotalTime>
  <Words>89</Words>
  <Application>Microsoft Office PowerPoint</Application>
  <PresentationFormat>On-screen Show (4:3)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PWG Slide Template</vt:lpstr>
      <vt:lpstr>MFD Meeting Logistics</vt:lpstr>
      <vt:lpstr>MFD Meeting Agenda Mon</vt:lpstr>
    </vt:vector>
  </TitlesOfParts>
  <Company>Canon Development Americas,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lfarrell</dc:creator>
  <cp:lastModifiedBy>Zehler, Peter</cp:lastModifiedBy>
  <cp:revision>153</cp:revision>
  <dcterms:created xsi:type="dcterms:W3CDTF">2007-09-27T21:01:02Z</dcterms:created>
  <dcterms:modified xsi:type="dcterms:W3CDTF">2010-10-12T10:58:38Z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