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_MFD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https://www.livemeeting.com/cc/xerox/join?id=PWG_MFD&amp;role=attend&amp;pw=LetMeIn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PWG_MFD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(Fri)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1 (9:00-12:00</a:t>
            </a:r>
            <a:r>
              <a:rPr lang="en-US" sz="2800" dirty="0" smtClean="0"/>
              <a:t>):</a:t>
            </a:r>
            <a:br>
              <a:rPr lang="en-US" sz="2800" dirty="0" smtClean="0"/>
            </a:br>
            <a:r>
              <a:rPr lang="en-US" sz="2800" dirty="0" smtClean="0"/>
              <a:t>Status </a:t>
            </a:r>
            <a:r>
              <a:rPr lang="en-US" sz="2800" dirty="0" smtClean="0"/>
              <a:t>of </a:t>
            </a:r>
            <a:r>
              <a:rPr lang="en-US" sz="2800" dirty="0" smtClean="0"/>
              <a:t>current specifications </a:t>
            </a:r>
            <a:r>
              <a:rPr lang="en-US" sz="2800" smtClean="0"/>
              <a:t>and </a:t>
            </a:r>
            <a:r>
              <a:rPr lang="en-US" sz="2800" smtClean="0"/>
              <a:t>schema</a:t>
            </a:r>
            <a:br>
              <a:rPr lang="en-US" sz="2800" smtClean="0"/>
            </a:br>
            <a:r>
              <a:rPr lang="en-US" sz="2800" smtClean="0"/>
              <a:t>Review </a:t>
            </a:r>
            <a:r>
              <a:rPr lang="en-US" sz="2800" dirty="0" smtClean="0"/>
              <a:t>MFD System Object and </a:t>
            </a:r>
            <a:r>
              <a:rPr lang="en-US" sz="2800" smtClean="0"/>
              <a:t>Service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     Control </a:t>
            </a:r>
            <a:r>
              <a:rPr lang="en-US" sz="2800" dirty="0" smtClean="0"/>
              <a:t>specification</a:t>
            </a:r>
          </a:p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1669</TotalTime>
  <Words>91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MFD Meeting Logistics</vt:lpstr>
      <vt:lpstr>MFD Meeting Agenda (Fri)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Peter Zehler</cp:lastModifiedBy>
  <cp:revision>161</cp:revision>
  <dcterms:created xsi:type="dcterms:W3CDTF">2007-09-27T21:01:02Z</dcterms:created>
  <dcterms:modified xsi:type="dcterms:W3CDTF">2011-05-17T11:45:40Z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