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6" r:id="rId3"/>
    <p:sldId id="273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4" d="100"/>
          <a:sy n="134" d="100"/>
        </p:scale>
        <p:origin x="-1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xerox.webex.com/xerox/j.php?ED=183702587&amp;UID=495034162&amp;PW=NNTI4YjkwODIx&amp;RT=MiMxMQ%3D%3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transformmodel01-2012041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 smtClean="0"/>
              <a:t>WebEx </a:t>
            </a:r>
            <a:r>
              <a:rPr lang="en-US" sz="2800" dirty="0" smtClean="0"/>
              <a:t>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https://xerox.webex.com/xerox/j.php?ED=183702587&amp;UID=495034162&amp;PW=NNTI4YjkwODIx&amp;RT=MiMxMQ%3D%3D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 lvl="1"/>
            <a:r>
              <a:rPr lang="en-US" sz="2800" dirty="0" smtClean="0"/>
              <a:t>Meeting Number: </a:t>
            </a:r>
            <a:r>
              <a:rPr lang="en-US" sz="2800" dirty="0"/>
              <a:t>749 935 243</a:t>
            </a:r>
            <a:r>
              <a:rPr lang="en-US" sz="28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MeetingPassword</a:t>
            </a:r>
            <a:r>
              <a:rPr lang="en-US" sz="2800" dirty="0" smtClean="0"/>
              <a:t>: LetMeIn</a:t>
            </a:r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(Thu)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(9:00-12:00):</a:t>
            </a:r>
          </a:p>
          <a:p>
            <a:pPr lvl="2" indent="-3657600">
              <a:spcAft>
                <a:spcPts val="0"/>
              </a:spcAft>
            </a:pP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Review of Transform </a:t>
            </a:r>
            <a:r>
              <a:rPr lang="en-US" sz="2800" dirty="0"/>
              <a:t>Service specification</a:t>
            </a:r>
            <a:br>
              <a:rPr lang="en-US" sz="2800" dirty="0"/>
            </a:br>
            <a:r>
              <a:rPr lang="en-US" sz="2800" dirty="0" smtClean="0"/>
              <a:t>&lt;</a:t>
            </a:r>
            <a:r>
              <a:rPr lang="en-US" sz="2800" dirty="0" smtClean="0">
                <a:hlinkClick r:id="rId3"/>
              </a:rPr>
              <a:t>ftp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ftp.pwg.org/pub/pwg/mfd/wd/wd-mfdtransformmodel01-20120412.pdf</a:t>
            </a:r>
            <a:r>
              <a:rPr lang="en-US" sz="2800" dirty="0" smtClean="0"/>
              <a:t>&gt;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Leveraging </a:t>
            </a:r>
            <a:r>
              <a:rPr lang="en-US" sz="2800" dirty="0"/>
              <a:t>off box transforms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/>
              <a:t>How would they be managed?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/>
              <a:t>How would they discovered?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(Thu)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</a:t>
            </a:r>
            <a:r>
              <a:rPr lang="en-US" sz="2800" dirty="0" smtClean="0"/>
              <a:t>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Update specification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Prototyping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124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Semantic Model Meeting Logistics</vt:lpstr>
      <vt:lpstr>SM Meeting Agenda (Thu)</vt:lpstr>
      <vt:lpstr>SM Meeting Agenda (Thu)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175</cp:revision>
  <dcterms:created xsi:type="dcterms:W3CDTF">2007-09-27T21:01:02Z</dcterms:created>
  <dcterms:modified xsi:type="dcterms:W3CDTF">2012-05-30T12:24:10Z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