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3" r:id="rId3"/>
    <p:sldId id="274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3" d="100"/>
          <a:sy n="113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F35C-86A4-435E-BEA4-60B55E2E28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N8PNWC&amp;role=attend&amp;pw=QqF26w_%60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tp://ftp.pwg.org/pub/pwg/mfd/wd/wd-mfdreq10-20100601.pdf" TargetMode="External"/><Relationship Id="rId3" Type="http://schemas.openxmlformats.org/officeDocument/2006/relationships/hyperlink" Target="NULL" TargetMode="External"/><Relationship Id="rId7" Type="http://schemas.openxmlformats.org/officeDocument/2006/relationships/hyperlink" Target="ftp://ftp.pwg.org/pub/pwg/mfd/wd/wd-mfdreq10-20100527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ftp://ftp.pwg.org/pub/pwg/mfd/white/ServiceOperations-20100330.pdf" TargetMode="External"/><Relationship Id="rId5" Type="http://schemas.openxmlformats.org/officeDocument/2006/relationships/hyperlink" Target="ftp://ftp.pwg.org/pub/pwg/mfd/wd/wd-mfdfaxoutmodel10-20100601.pdf" TargetMode="External"/><Relationship Id="rId4" Type="http://schemas.openxmlformats.org/officeDocument/2006/relationships/hyperlink" Target="ftp://ftp.pwg.org/pub/pwg/mfd/wd/wd-mfdcopymodel10-20100601.pdf" TargetMode="External"/><Relationship Id="rId9" Type="http://schemas.openxmlformats.org/officeDocument/2006/relationships/hyperlink" Target="ftp://ftp.pwg.org/pub/pwg/mfd/wd/wd-mfdsystemservicemodel10-20100601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systemservicemodel10-2010060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ftp://ftp.pwg.org/pub/pwg/mfd/wd/wd-mfdsystemservicemodel10-20100105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(Wed/Thu) </a:t>
            </a:r>
            <a:r>
              <a:rPr lang="en-US" sz="2800" dirty="0"/>
              <a:t>will 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https://www.livemeeting.com/cc/xerox/join?id=N8PNWC&amp;role=attend&amp;pw=QqF26w_%60D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N8PNWC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QqF26w_`D 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Wed AM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en-US" sz="2800" dirty="0" smtClean="0"/>
              <a:t>9:00-9:15 :	  Introductions, Assign Minute Taker(s)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9:15-10:15 : Prototype results for Copy and </a:t>
            </a:r>
            <a:br>
              <a:rPr lang="en-US" sz="2800" dirty="0" smtClean="0"/>
            </a:br>
            <a:r>
              <a:rPr lang="en-US" sz="2800" dirty="0" smtClean="0"/>
              <a:t>			FaxOut Services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3" invalidUrl="ftp:///"/>
              </a:rPr>
              <a:t>ftp</a:t>
            </a:r>
            <a:r>
              <a:rPr lang="en-US" sz="1400" dirty="0" smtClean="0">
                <a:hlinkClick r:id="rId3" invalidUrl="ftp:///"/>
              </a:rPr>
              <a:t>://</a:t>
            </a:r>
            <a:r>
              <a:rPr lang="en-US" sz="1400" dirty="0" smtClean="0">
                <a:hlinkClick r:id="rId4"/>
              </a:rPr>
              <a:t>ftp://ftp.pwg.org/pub/pwg/mfd/wd/wd-mfdcopymodel10-20100601.pdf</a:t>
            </a:r>
            <a:r>
              <a:rPr lang="en-US" sz="1400" dirty="0" smtClean="0"/>
              <a:t>&gt;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                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5"/>
              </a:rPr>
              <a:t>ftp://ftp.pwg.org/pub/pwg/mfd/wd/wd-mfdfaxoutmodel10-20100601.pdf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endParaRPr lang="en-US" sz="1400" dirty="0" smtClean="0"/>
          </a:p>
          <a:p>
            <a:pPr>
              <a:spcAft>
                <a:spcPct val="50000"/>
              </a:spcAft>
            </a:pPr>
            <a:r>
              <a:rPr lang="en-US" sz="2800" dirty="0" smtClean="0"/>
              <a:t>10:15-11:15: Last Call discussion MFD Requirements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1400" dirty="0" smtClean="0"/>
              <a:t>	&lt;</a:t>
            </a:r>
            <a:r>
              <a:rPr lang="en-US" sz="1400" dirty="0" smtClean="0">
                <a:hlinkClick r:id="rId6"/>
              </a:rPr>
              <a:t>ftp://</a:t>
            </a:r>
            <a:r>
              <a:rPr lang="en-US" sz="1400" dirty="0" smtClean="0">
                <a:hlinkClick r:id="rId7"/>
              </a:rPr>
              <a:t>ftp</a:t>
            </a:r>
            <a:r>
              <a:rPr lang="en-US" sz="1400" dirty="0" smtClean="0">
                <a:hlinkClick r:id="rId7"/>
              </a:rPr>
              <a:t>://</a:t>
            </a:r>
            <a:r>
              <a:rPr lang="en-US" sz="1400" dirty="0" smtClean="0">
                <a:hlinkClick r:id="rId8"/>
              </a:rPr>
              <a:t>ftp://ftp.pwg.org/pub/pwg/mfd/wd/wd-mfdreq10-20100601.pdf</a:t>
            </a:r>
            <a:r>
              <a:rPr lang="en-US" sz="1400" dirty="0" smtClean="0"/>
              <a:t>&gt; 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>
              <a:spcAft>
                <a:spcPct val="50000"/>
              </a:spcAft>
            </a:pPr>
            <a:r>
              <a:rPr lang="en-US" sz="2800" dirty="0" smtClean="0"/>
              <a:t>11:15-12:00: Review </a:t>
            </a:r>
            <a:r>
              <a:rPr lang="en-US" sz="2800" dirty="0" smtClean="0">
                <a:solidFill>
                  <a:srgbClr val="000000"/>
                </a:solidFill>
              </a:rPr>
              <a:t>System Service specification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1400" dirty="0" smtClean="0"/>
              <a:t>	&lt;</a:t>
            </a:r>
            <a:r>
              <a:rPr lang="en-US" sz="1400" dirty="0" smtClean="0">
                <a:hlinkClick r:id="rId6"/>
              </a:rPr>
              <a:t>ftp</a:t>
            </a:r>
            <a:r>
              <a:rPr lang="en-US" sz="1400" dirty="0" smtClean="0">
                <a:hlinkClick r:id="rId6"/>
              </a:rPr>
              <a:t>://</a:t>
            </a:r>
            <a:r>
              <a:rPr lang="en-US" sz="1400" dirty="0" smtClean="0">
                <a:hlinkClick r:id="rId9"/>
              </a:rPr>
              <a:t>ftp://ftp.pwg.org/pub/pwg/mfd/wd/wd-mfdsystemservicemodel10-20100601.pdf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endParaRPr lang="en-US" sz="1400" dirty="0" smtClean="0"/>
          </a:p>
          <a:p>
            <a:pPr>
              <a:spcAft>
                <a:spcPct val="50000"/>
              </a:spcAft>
            </a:pPr>
            <a:r>
              <a:rPr lang="en-US" sz="1400" dirty="0" smtClean="0"/>
              <a:t>(Breaks taken as necessary )</a:t>
            </a:r>
          </a:p>
          <a:p>
            <a:pPr>
              <a:spcAft>
                <a:spcPct val="50000"/>
              </a:spcAft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26F1A7-D1E8-4BAA-825F-08BA4290C41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</a:t>
            </a:r>
            <a:r>
              <a:rPr lang="en-US" smtClean="0"/>
              <a:t>Agenda Wed PM</a:t>
            </a:r>
            <a:endParaRPr lang="en-US" dirty="0" smtClean="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en-US" sz="2800" dirty="0" smtClean="0"/>
              <a:t>1:30-2:30 </a:t>
            </a:r>
            <a:r>
              <a:rPr lang="en-US" sz="2800" dirty="0"/>
              <a:t>: </a:t>
            </a:r>
            <a:r>
              <a:rPr lang="en-US" sz="2800" dirty="0" smtClean="0"/>
              <a:t> Continue review of System Service</a:t>
            </a:r>
            <a:br>
              <a:rPr lang="en-US" sz="2800" dirty="0" smtClean="0"/>
            </a:br>
            <a:r>
              <a:rPr lang="en-US" sz="2800" dirty="0" smtClean="0"/>
              <a:t>			 specification</a:t>
            </a:r>
            <a:br>
              <a:rPr lang="en-US" sz="2800" dirty="0" smtClean="0"/>
            </a:br>
            <a:r>
              <a:rPr lang="en-US" sz="1400" smtClean="0"/>
              <a:t>	</a:t>
            </a:r>
            <a:r>
              <a:rPr lang="en-US" sz="1400" smtClean="0"/>
              <a:t>&lt;</a:t>
            </a:r>
            <a:r>
              <a:rPr lang="en-US" sz="1400" smtClean="0">
                <a:hlinkClick r:id="rId3"/>
              </a:rPr>
              <a:t>ftp://ftp.pwg.org/pub/pwg/mfd/wd/wd-mfdsystemservicemodel10-20100601.pdf</a:t>
            </a:r>
            <a:r>
              <a:rPr lang="en-US" sz="1400" smtClean="0"/>
              <a:t>&gt; </a:t>
            </a:r>
            <a:endParaRPr lang="en-US" sz="2800" dirty="0" smtClean="0"/>
          </a:p>
          <a:p>
            <a:pPr>
              <a:spcAft>
                <a:spcPct val="50000"/>
              </a:spcAft>
            </a:pPr>
            <a:r>
              <a:rPr lang="en-US" sz="2800" dirty="0" smtClean="0"/>
              <a:t>2:30-4:45 : Review FaxIn Service specification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2800" dirty="0" smtClean="0"/>
              <a:t>	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TBD</a:t>
            </a:r>
            <a:r>
              <a:rPr lang="en-US" sz="1400" dirty="0" smtClean="0"/>
              <a:t>&gt; 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4:45-5:00 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dirty="0"/>
              <a:t>Next </a:t>
            </a:r>
            <a:r>
              <a:rPr lang="en-US" sz="2800" dirty="0" smtClean="0"/>
              <a:t>Steps</a:t>
            </a:r>
          </a:p>
          <a:p>
            <a:pPr>
              <a:spcAft>
                <a:spcPct val="50000"/>
              </a:spcAft>
            </a:pPr>
            <a:endParaRPr lang="en-US" sz="2800" dirty="0" smtClean="0"/>
          </a:p>
          <a:p>
            <a:pPr>
              <a:spcAft>
                <a:spcPct val="5000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(Breaks taken as necessary )</a:t>
            </a: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</TotalTime>
  <Words>118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MFD Meeting Logistics</vt:lpstr>
      <vt:lpstr>MFD Meeting Agenda Wed AM</vt:lpstr>
      <vt:lpstr>MFD Meeting Agenda Wed PM</vt:lpstr>
    </vt:vector>
  </TitlesOfParts>
  <Company>Canon Development Americas,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Zehler, Peter</cp:lastModifiedBy>
  <cp:revision>141</cp:revision>
  <dcterms:created xsi:type="dcterms:W3CDTF">2007-09-27T21:01:02Z</dcterms:created>
  <dcterms:modified xsi:type="dcterms:W3CDTF">2010-06-04T11:28:15Z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