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4" d="100"/>
          <a:sy n="134" d="100"/>
        </p:scale>
        <p:origin x="-13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-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https://www.livemeeting.com/cc/xerox/join?id=PWG-MFD&amp;role=attend&amp;pw=LetMeIn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PWG-MFD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(Tue)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</a:t>
            </a:r>
            <a:r>
              <a:rPr lang="en-US" sz="2800" dirty="0" smtClean="0"/>
              <a:t>(1:00-5:00</a:t>
            </a:r>
            <a:r>
              <a:rPr lang="en-US" sz="2800" dirty="0" smtClean="0"/>
              <a:t>): 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Status of </a:t>
            </a:r>
            <a:r>
              <a:rPr lang="en-US" sz="2800" dirty="0" smtClean="0"/>
              <a:t>current specifications</a:t>
            </a:r>
            <a:br>
              <a:rPr lang="en-US" sz="2800" dirty="0" smtClean="0"/>
            </a:br>
            <a:r>
              <a:rPr lang="en-US" sz="2800" dirty="0" smtClean="0"/>
              <a:t>Handle any comments on MFD model and 	Common Semantics specification</a:t>
            </a:r>
            <a:br>
              <a:rPr lang="en-US" sz="2800" dirty="0" smtClean="0"/>
            </a:br>
            <a:r>
              <a:rPr lang="en-US" sz="2800" dirty="0" smtClean="0"/>
              <a:t>Review of MFD System Service specification</a:t>
            </a:r>
            <a:br>
              <a:rPr lang="en-US" sz="2800" dirty="0" smtClean="0"/>
            </a:br>
            <a:r>
              <a:rPr lang="en-US" sz="2800" dirty="0" smtClean="0"/>
              <a:t>Discuss extension to PWG model required </a:t>
            </a:r>
            <a:r>
              <a:rPr lang="en-US" sz="2800" smtClean="0"/>
              <a:t>by 	Cloud </a:t>
            </a:r>
            <a:r>
              <a:rPr lang="en-US" sz="2800" dirty="0" smtClean="0"/>
              <a:t>Printing and/or IPP Everywhere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91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MFD Meeting Logistics</vt:lpstr>
      <vt:lpstr>MFD Meeting Agenda (Tue)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Peter Zehler</cp:lastModifiedBy>
  <cp:revision>157</cp:revision>
  <dcterms:created xsi:type="dcterms:W3CDTF">2007-09-27T21:01:02Z</dcterms:created>
  <dcterms:modified xsi:type="dcterms:W3CDTF">2011-01-26T18:05:16Z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