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6" r:id="rId3"/>
    <p:sldId id="275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73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96" d="100"/>
          <a:sy n="96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 cloud mapping specification is written by the cloud imaging </a:t>
            </a:r>
            <a:r>
              <a:rPr lang="en-US" dirty="0" err="1" smtClean="0"/>
              <a:t>wg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formal approval including the last call goes through the semantic model </a:t>
            </a:r>
            <a:r>
              <a:rPr lang="en-US" dirty="0" err="1" smtClean="0"/>
              <a:t>wg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mfd</a:t>
            </a:r>
            <a:r>
              <a:rPr lang="en-US" dirty="0" smtClean="0"/>
              <a:t> model already contains the transform and </a:t>
            </a:r>
            <a:r>
              <a:rPr lang="en-US" dirty="0" err="1" smtClean="0"/>
              <a:t>FaxIn</a:t>
            </a:r>
            <a:r>
              <a:rPr lang="en-US" dirty="0" smtClean="0"/>
              <a:t> service.</a:t>
            </a:r>
            <a:r>
              <a:rPr lang="en-US" baseline="0" dirty="0" smtClean="0"/>
              <a:t>  Yet to introduce the </a:t>
            </a:r>
            <a:r>
              <a:rPr lang="en-US" baseline="0" dirty="0" err="1" smtClean="0"/>
              <a:t>emailIn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emailOut</a:t>
            </a:r>
            <a:r>
              <a:rPr lang="en-US" baseline="0" dirty="0" smtClean="0"/>
              <a:t> Services.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“Mapping Related Standards to/from PWG PJT v1.0”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Also, I suggest that the action item to revise the Semantic Model/MFD  charter be listed under “ In Progress” Documents.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2012,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transformmodel01-20120807-rev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11130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transformmodel01-20120807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Semantic </a:t>
            </a:r>
            <a:r>
              <a:rPr lang="en-US" dirty="0" smtClean="0"/>
              <a:t>Model Working </a:t>
            </a:r>
            <a:r>
              <a:rPr lang="en-US" dirty="0" smtClean="0"/>
              <a:t>Group</a:t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US" dirty="0" smtClean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February </a:t>
            </a:r>
            <a:r>
              <a:rPr lang="en-US" dirty="0" smtClean="0"/>
              <a:t>6, </a:t>
            </a:r>
            <a:r>
              <a:rPr lang="en-US" dirty="0" smtClean="0"/>
              <a:t>2013</a:t>
            </a:r>
          </a:p>
          <a:p>
            <a:pPr eaLnBrk="1" hangingPunct="1"/>
            <a:r>
              <a:rPr lang="en-US" dirty="0" smtClean="0"/>
              <a:t>El Segundo, CA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Daniel Manchala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Appoint Vice Chair and Secretary of Semantic Model Working Group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Include </a:t>
            </a:r>
            <a:r>
              <a:rPr lang="en-US" dirty="0" smtClean="0">
                <a:solidFill>
                  <a:srgbClr val="0070C0"/>
                </a:solidFill>
              </a:rPr>
              <a:t>Version </a:t>
            </a:r>
            <a:r>
              <a:rPr lang="en-US" dirty="0" smtClean="0">
                <a:solidFill>
                  <a:srgbClr val="0070C0"/>
                </a:solidFill>
              </a:rPr>
              <a:t>2 of Mapping Document.</a:t>
            </a:r>
          </a:p>
          <a:p>
            <a:pPr eaLnBrk="1" hangingPunct="1"/>
            <a:r>
              <a:rPr lang="en-US" dirty="0" smtClean="0"/>
              <a:t>Complete Last Call and Formal Vote on </a:t>
            </a:r>
          </a:p>
          <a:p>
            <a:pPr lvl="1" eaLnBrk="1" hangingPunct="1"/>
            <a:r>
              <a:rPr lang="en-US" dirty="0" smtClean="0"/>
              <a:t>Transform </a:t>
            </a:r>
            <a:r>
              <a:rPr lang="en-US" dirty="0"/>
              <a:t>Service: Semantic Model and Service </a:t>
            </a:r>
            <a:r>
              <a:rPr lang="en-US" dirty="0" smtClean="0"/>
              <a:t>Interface</a:t>
            </a:r>
          </a:p>
          <a:p>
            <a:pPr lvl="1" eaLnBrk="1" hangingPunct="1"/>
            <a:r>
              <a:rPr lang="en-US" dirty="0" err="1"/>
              <a:t>FaxIn</a:t>
            </a:r>
            <a:r>
              <a:rPr lang="en-US" dirty="0"/>
              <a:t>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Coordinate transition of </a:t>
            </a:r>
            <a:r>
              <a:rPr lang="en-US" dirty="0">
                <a:solidFill>
                  <a:srgbClr val="0070C0"/>
                </a:solidFill>
              </a:rPr>
              <a:t>Cloud Mapping </a:t>
            </a:r>
            <a:r>
              <a:rPr lang="en-US" dirty="0" smtClean="0">
                <a:solidFill>
                  <a:srgbClr val="0070C0"/>
                </a:solidFill>
              </a:rPr>
              <a:t>activity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Web Services binding of Cloud Imaging Model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Maybe as part of Print Service v2.0</a:t>
            </a:r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2013,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(Tue)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04800" y="1219200"/>
            <a:ext cx="8686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Next Steps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Update specification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Schema updates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Prototyping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2013,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SM Meeting Agenda </a:t>
            </a:r>
            <a:r>
              <a:rPr lang="en-US" dirty="0" smtClean="0"/>
              <a:t>(Wed)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02537" y="1219200"/>
            <a:ext cx="868680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ts val="0"/>
              </a:spcAft>
            </a:pPr>
            <a:r>
              <a:rPr lang="en-US" sz="2800" dirty="0" smtClean="0"/>
              <a:t>Session  </a:t>
            </a:r>
            <a:r>
              <a:rPr lang="en-US" sz="2800" smtClean="0"/>
              <a:t>(3:00-5:00 </a:t>
            </a:r>
            <a:r>
              <a:rPr lang="en-US" sz="2800" dirty="0" smtClean="0"/>
              <a:t>PM PST)</a:t>
            </a:r>
            <a:endParaRPr lang="en-US" sz="2800" dirty="0" smtClean="0"/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000" dirty="0" smtClean="0"/>
              <a:t>Status </a:t>
            </a:r>
            <a:r>
              <a:rPr lang="en-US" sz="2000" dirty="0" smtClean="0"/>
              <a:t>of current specifications and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Fax-In: Page by page review (Ira McDonald)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Fax-Out: Need clarification on certain issues.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Release an addendum or errata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Mapping: Page by page review – Section 4, Version 1. MSPS/XPS mapping to Print Job Ticket (Paul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Charter: What specifications needs to be done (Paul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Discuss </a:t>
            </a:r>
            <a:r>
              <a:rPr lang="en-US" sz="2000" dirty="0" smtClean="0"/>
              <a:t>Cloud Print extensions to PWG Semantic Model Schema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Review of Transform </a:t>
            </a:r>
            <a:r>
              <a:rPr lang="en-US" sz="2000" dirty="0"/>
              <a:t>Service specification</a:t>
            </a:r>
            <a:br>
              <a:rPr lang="en-US" sz="2000" dirty="0"/>
            </a:br>
            <a:r>
              <a:rPr lang="en-US" sz="2000" dirty="0" smtClean="0"/>
              <a:t>&lt;</a:t>
            </a:r>
            <a:r>
              <a:rPr lang="en-US" sz="2000" dirty="0" smtClean="0">
                <a:hlinkClick r:id="rId3"/>
              </a:rPr>
              <a:t>ftp://ftp.pwg.org/pub/pwg/mfd/wd/wd-mfdtransformmodel01-20120807-rev.pdf</a:t>
            </a:r>
            <a:r>
              <a:rPr lang="en-US" sz="2000" dirty="0" smtClean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xmlns="" val="3749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2013, </a:t>
            </a:r>
            <a:r>
              <a:rPr lang="en-US" dirty="0" smtClean="0"/>
              <a:t>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4676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82880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</a:t>
            </a:r>
            <a:r>
              <a:rPr lang="en-US" sz="2800" dirty="0" smtClean="0"/>
              <a:t>SM page </a:t>
            </a:r>
            <a:r>
              <a:rPr lang="en-US" sz="2800" dirty="0"/>
              <a:t>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</a:t>
            </a:r>
            <a:r>
              <a:rPr lang="en-US" sz="2800" dirty="0" smtClean="0"/>
              <a:t>and LiveMeeting will </a:t>
            </a:r>
            <a:r>
              <a:rPr lang="en-US" sz="2800" dirty="0"/>
              <a:t>be the same as used throughout the meeting</a:t>
            </a:r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</a:t>
            </a:r>
            <a:r>
              <a:rPr lang="en-US" dirty="0" smtClean="0"/>
              <a:t>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53409" y="144444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5108.06-2011:</a:t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258106" y="4736812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kern="120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Approved August 2012</a:t>
            </a:r>
            <a:endParaRPr lang="en-US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5424640"/>
            <a:ext cx="8458200" cy="97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5108.07-2012:</a:t>
            </a:r>
            <a:br>
              <a:rPr lang="en-US" sz="1600" dirty="0" smtClean="0"/>
            </a:br>
            <a:r>
              <a:rPr lang="en-US" sz="1600" dirty="0"/>
              <a:t>PWG Print Job Ticket and Associated Capabilities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ftp://ftp.pwg.org/pub/pwg/candidates/cs-sm20-pjt10-20120813-5108.07.pdf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81000" y="5359392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2743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FaxIn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2766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81000" y="3352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November 30, 2011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2140" y="1447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Transform Service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57200" y="20574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August 7, 2012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ftp://ftp.pwg.org/pub/pwg/mfd/wd/wd-mfdtransformmodel01-20120807.pdf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881" y="2057052"/>
            <a:ext cx="382631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1" y="41148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Mapping Related Standards</a:t>
            </a:r>
            <a:endParaRPr lang="en-US" sz="1600" kern="0" dirty="0" smtClean="0">
              <a:solidFill>
                <a:srgbClr val="C00000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40242" y="4648200"/>
            <a:ext cx="5603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04800" y="5282625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</a:rPr>
              <a:t>Semantic Model / MFD Charter</a:t>
            </a:r>
            <a:endParaRPr lang="en-US" sz="3200" dirty="0" smtClean="0">
              <a:solidFill>
                <a:srgbClr val="C00000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5867400"/>
            <a:ext cx="63246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33400" y="47244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</a:t>
            </a:r>
            <a:r>
              <a:rPr lang="en-US" sz="1600" kern="0" dirty="0" smtClean="0">
                <a:solidFill>
                  <a:srgbClr val="C00000"/>
                </a:solidFill>
              </a:rPr>
              <a:t>Mapping Related Standards to/from PWG PJT v1.0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81000" y="5943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kern="0" dirty="0" smtClean="0"/>
              <a:t>	</a:t>
            </a:r>
            <a:r>
              <a:rPr lang="en-US" sz="1600" kern="0" dirty="0" smtClean="0">
                <a:solidFill>
                  <a:srgbClr val="C00000"/>
                </a:solidFill>
              </a:rPr>
              <a:t>Revise the Semantic Model/MFD charter</a:t>
            </a:r>
          </a:p>
        </p:txBody>
      </p:sp>
    </p:spTree>
    <p:extLst>
      <p:ext uri="{BB962C8B-B14F-4D97-AF65-F5344CB8AC3E}">
        <p14:creationId xmlns:p14="http://schemas.microsoft.com/office/powerpoint/2010/main" xmlns="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3153" y="1447800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v1.180)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Print Job Ticket and Associated Capabilities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(v1.185) 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Transform Service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err="1" smtClean="0">
                <a:latin typeface="Verdana" pitchFamily="34" charset="0"/>
              </a:rPr>
              <a:t>FaxIn</a:t>
            </a:r>
            <a:r>
              <a:rPr lang="en-US" sz="2400" dirty="0" smtClean="0">
                <a:latin typeface="Verdana" pitchFamily="34" charset="0"/>
              </a:rPr>
              <a:t> Service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err="1" smtClean="0">
                <a:latin typeface="Verdana" pitchFamily="34" charset="0"/>
              </a:rPr>
              <a:t>FaxOut</a:t>
            </a:r>
            <a:r>
              <a:rPr lang="en-US" sz="2400" dirty="0" smtClean="0">
                <a:latin typeface="Verdana" pitchFamily="34" charset="0"/>
              </a:rPr>
              <a:t> Service (“</a:t>
            </a:r>
            <a:r>
              <a:rPr lang="en-US" sz="2400" dirty="0" err="1" smtClean="0">
                <a:latin typeface="Verdana" pitchFamily="34" charset="0"/>
              </a:rPr>
              <a:t>PrinterOrganization</a:t>
            </a:r>
            <a:r>
              <a:rPr lang="en-US" sz="2400" dirty="0" smtClean="0">
                <a:latin typeface="Verdana" pitchFamily="34" charset="0"/>
              </a:rPr>
              <a:t>”)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Cloud Print extensions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</a:t>
            </a:r>
            <a:r>
              <a:rPr lang="en-US" sz="1200"/>
              <a:t>© </a:t>
            </a:r>
            <a:r>
              <a:rPr lang="en-US" sz="1200" smtClean="0"/>
              <a:t>2013,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 is complete.  (Subject to volunteers to be Editors)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err="1" smtClean="0"/>
              <a:t>EmailOut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Scan Service (update)</a:t>
            </a:r>
          </a:p>
          <a:p>
            <a:pPr lvl="1"/>
            <a:r>
              <a:rPr lang="en-US" dirty="0" smtClean="0"/>
              <a:t>Print Service (update)</a:t>
            </a:r>
          </a:p>
          <a:p>
            <a:pPr lvl="1"/>
            <a:r>
              <a:rPr lang="en-US" dirty="0" smtClean="0"/>
              <a:t>Transform Service v2.0</a:t>
            </a:r>
          </a:p>
          <a:p>
            <a:pPr lvl="1"/>
            <a:r>
              <a:rPr lang="en-US" dirty="0" smtClean="0"/>
              <a:t>Semantic Model v2.0</a:t>
            </a:r>
          </a:p>
          <a:p>
            <a:pPr lvl="1"/>
            <a:r>
              <a:rPr lang="en-US" dirty="0" smtClean="0"/>
              <a:t>Service Integration with Workflow Environments v1.0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Mapping Standard v2.0 (DMTF-CIM, AFP &amp; MODCA)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700</Words>
  <Application>Microsoft Office PowerPoint</Application>
  <PresentationFormat>On-screen Show (4:3)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PWG Slide Template</vt:lpstr>
      <vt:lpstr>Semantic Model Working Group Agenda</vt:lpstr>
      <vt:lpstr>SM Meeting Agenda (Wed)</vt:lpstr>
      <vt:lpstr>Semantic Model Meeting Logistics</vt:lpstr>
      <vt:lpstr> Approved Documents  </vt:lpstr>
      <vt:lpstr> Approved Documents  </vt:lpstr>
      <vt:lpstr> Approved Documents  </vt:lpstr>
      <vt:lpstr> In Progress Documents  </vt:lpstr>
      <vt:lpstr>Schema Status  </vt:lpstr>
      <vt:lpstr>Remaining Services  </vt:lpstr>
      <vt:lpstr>Next Steps</vt:lpstr>
      <vt:lpstr>More Info/How to participate</vt:lpstr>
      <vt:lpstr>More Info/How to participate</vt:lpstr>
      <vt:lpstr>SM Meeting Agenda (Tue)</vt:lpstr>
    </vt:vector>
  </TitlesOfParts>
  <Company>Canon Development Americas,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Daniel Manchala</cp:lastModifiedBy>
  <cp:revision>182</cp:revision>
  <dcterms:created xsi:type="dcterms:W3CDTF">2007-09-27T21:01:02Z</dcterms:created>
  <dcterms:modified xsi:type="dcterms:W3CDTF">2013-02-06T21:12:10Z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