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3" r:id="rId3"/>
    <p:sldId id="274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3" d="100"/>
          <a:sy n="113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7F35C-86A4-435E-BEA4-60B55E2E28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N8PNWC&amp;role=attend&amp;pw=QqF26w_%60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overallmod10-20091201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ftp://ftp.pwg.org/pub/pwg/mfd/wd/wd-mfdcopymodel10-20100102.pdf" TargetMode="External"/><Relationship Id="rId4" Type="http://schemas.openxmlformats.org/officeDocument/2006/relationships/hyperlink" Target="ftp://ftp.pwg.org/pub/pwg/mfd/wd/wd-mfdfaxoutmodel10-20100126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hite/GoalForTheMFDModelingEffort20100114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smtClean="0"/>
              <a:t>MFD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55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MFD page 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(Tues/Wed) </a:t>
            </a:r>
            <a:r>
              <a:rPr lang="en-US" sz="2800" dirty="0"/>
              <a:t>will 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https://www.livemeeting.com/cc/xerox/join?id=N8PNWC&amp;role=attend&amp;pw=QqF26w_%60D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N8PNWC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QqF26w_`D 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Tuesday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en-US" sz="2800" dirty="0" smtClean="0"/>
              <a:t>9:00-9:15 :	  Introductions, Assign Minute Taker(s)</a:t>
            </a:r>
          </a:p>
          <a:p>
            <a:pPr>
              <a:spcAft>
                <a:spcPct val="50000"/>
              </a:spcAft>
            </a:pPr>
            <a:r>
              <a:rPr lang="en-US" sz="2800" dirty="0" smtClean="0"/>
              <a:t>9:15-10:30 : </a:t>
            </a:r>
            <a:r>
              <a:rPr lang="en-US" sz="2400" dirty="0" smtClean="0"/>
              <a:t>Detailed review of Overall MFD specification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		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3"/>
              </a:rPr>
              <a:t>ftp://ftp.pwg.org/pub/pwg/mfd/wd/wd-mfdoverallmod10-20091201.pdf</a:t>
            </a:r>
            <a:r>
              <a:rPr lang="en-US" sz="1400" dirty="0" smtClean="0"/>
              <a:t>&gt; </a:t>
            </a:r>
          </a:p>
          <a:p>
            <a:pPr>
              <a:spcAft>
                <a:spcPct val="50000"/>
              </a:spcAft>
            </a:pPr>
            <a:r>
              <a:rPr lang="en-US" sz="2800" dirty="0" smtClean="0"/>
              <a:t>10:30-10:45</a:t>
            </a:r>
            <a:r>
              <a:rPr lang="en-US" sz="2800" dirty="0" smtClean="0"/>
              <a:t>: Break</a:t>
            </a:r>
          </a:p>
          <a:p>
            <a:pPr>
              <a:spcAft>
                <a:spcPct val="50000"/>
              </a:spcAft>
            </a:pPr>
            <a:r>
              <a:rPr lang="en-US" sz="2800" dirty="0" smtClean="0"/>
              <a:t>10:45-12:00: </a:t>
            </a:r>
            <a:r>
              <a:rPr lang="en-US" sz="2400" dirty="0" smtClean="0"/>
              <a:t>High level r</a:t>
            </a:r>
            <a:r>
              <a:rPr lang="en-US" sz="2400" dirty="0" smtClean="0"/>
              <a:t>eview of the FaxOut specification</a:t>
            </a: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ftp://ftp.pwg.org/pub/pwg/mfd/wd/wd-mfdfaxoutmodel10-20100126.pdf</a:t>
            </a:r>
            <a:r>
              <a:rPr lang="en-US" sz="1400" dirty="0" smtClean="0"/>
              <a:t>&gt; </a:t>
            </a:r>
          </a:p>
          <a:p>
            <a:pPr>
              <a:spcAft>
                <a:spcPct val="50000"/>
              </a:spcAft>
            </a:pPr>
            <a:r>
              <a:rPr lang="en-US" sz="2800" dirty="0" smtClean="0"/>
              <a:t>1:15-2:45: </a:t>
            </a:r>
            <a:r>
              <a:rPr lang="en-US" sz="2800" dirty="0" smtClean="0"/>
              <a:t>Detailed review </a:t>
            </a:r>
            <a:r>
              <a:rPr lang="en-US" sz="2800" dirty="0" smtClean="0"/>
              <a:t>of </a:t>
            </a:r>
            <a:r>
              <a:rPr lang="en-US" sz="2300" dirty="0" smtClean="0"/>
              <a:t>Copy Service specification</a:t>
            </a:r>
            <a:r>
              <a:rPr lang="en-US" sz="2800" dirty="0" smtClean="0"/>
              <a:t> </a:t>
            </a:r>
            <a:r>
              <a:rPr lang="en-US" sz="2800" dirty="0" smtClean="0"/>
              <a:t>			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5"/>
              </a:rPr>
              <a:t>ftp://ftp.pwg.org/pub/pwg/mfd/wd/wd-mfdcopymodel10-20100102.pdf</a:t>
            </a:r>
            <a:r>
              <a:rPr lang="en-US" sz="1400" dirty="0" smtClean="0"/>
              <a:t>&gt; </a:t>
            </a:r>
            <a:endParaRPr lang="en-US" sz="1400" dirty="0" smtClean="0"/>
          </a:p>
          <a:p>
            <a:pPr>
              <a:spcAft>
                <a:spcPct val="50000"/>
              </a:spcAft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26F1A7-D1E8-4BAA-825F-08BA4290C41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2009, Printer Working Group. All rights reserved.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</a:t>
            </a:r>
            <a:r>
              <a:rPr lang="en-US" dirty="0" smtClean="0"/>
              <a:t>Wednesday</a:t>
            </a:r>
            <a:endParaRPr lang="en-US" dirty="0" smtClean="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</a:pPr>
            <a:r>
              <a:rPr lang="en-US" sz="2800" dirty="0" smtClean="0"/>
              <a:t>9:00-9:40 </a:t>
            </a:r>
            <a:r>
              <a:rPr lang="en-US" sz="2800" dirty="0"/>
              <a:t>: </a:t>
            </a:r>
            <a:r>
              <a:rPr lang="en-US" sz="2800" dirty="0" smtClean="0"/>
              <a:t>Discussion of </a:t>
            </a:r>
            <a:r>
              <a:rPr lang="en-US" sz="2800" dirty="0" smtClean="0"/>
              <a:t>goal for the </a:t>
            </a:r>
            <a:br>
              <a:rPr lang="en-US" sz="2800" dirty="0" smtClean="0"/>
            </a:br>
            <a:r>
              <a:rPr lang="en-US" sz="2800" dirty="0" smtClean="0"/>
              <a:t>			MFD modeling effort </a:t>
            </a:r>
          </a:p>
          <a:p>
            <a:pPr>
              <a:spcAft>
                <a:spcPct val="50000"/>
              </a:spcAft>
            </a:pPr>
            <a:r>
              <a:rPr lang="en-US" sz="2800" dirty="0" smtClean="0">
                <a:solidFill>
                  <a:srgbClr val="000000"/>
                </a:solidFill>
              </a:rPr>
              <a:t>	</a:t>
            </a:r>
            <a:r>
              <a:rPr lang="en-US" sz="1400" dirty="0" smtClean="0">
                <a:solidFill>
                  <a:srgbClr val="000000"/>
                </a:solidFill>
              </a:rPr>
              <a:t>&lt;</a:t>
            </a:r>
            <a:r>
              <a:rPr lang="en-US" sz="1400" dirty="0" smtClean="0">
                <a:solidFill>
                  <a:srgbClr val="000000"/>
                </a:solidFill>
                <a:hlinkClick r:id="rId3"/>
              </a:rPr>
              <a:t>ftp://ftp.pwg.org/pub/pwg/mfd/white/GoalForTheMFDModelingEffort20100114.pdf</a:t>
            </a:r>
            <a:r>
              <a:rPr lang="en-US" sz="1400" dirty="0" smtClean="0">
                <a:solidFill>
                  <a:srgbClr val="000000"/>
                </a:solidFill>
              </a:rPr>
              <a:t>&gt;</a:t>
            </a:r>
            <a:endParaRPr lang="en-US" sz="2800" dirty="0" smtClean="0"/>
          </a:p>
          <a:p>
            <a:pPr>
              <a:spcAft>
                <a:spcPct val="50000"/>
              </a:spcAft>
            </a:pPr>
            <a:r>
              <a:rPr lang="en-US" sz="2800" smtClean="0"/>
              <a:t>9:40-10:20 </a:t>
            </a:r>
            <a:r>
              <a:rPr lang="en-US" sz="2800" dirty="0" smtClean="0"/>
              <a:t>: </a:t>
            </a:r>
            <a:r>
              <a:rPr lang="en-US" sz="2800" dirty="0" smtClean="0"/>
              <a:t>Discussion of MFD System Service</a:t>
            </a:r>
          </a:p>
          <a:p>
            <a:pPr>
              <a:spcAft>
                <a:spcPct val="50000"/>
              </a:spcAft>
            </a:pPr>
            <a:r>
              <a:rPr lang="en-US" sz="2800" dirty="0" smtClean="0"/>
              <a:t>10:20-10:30 </a:t>
            </a:r>
            <a:r>
              <a:rPr lang="en-US" sz="2800" dirty="0"/>
              <a:t>: </a:t>
            </a:r>
            <a:r>
              <a:rPr lang="en-US" sz="2800" dirty="0" smtClean="0"/>
              <a:t> </a:t>
            </a:r>
            <a:r>
              <a:rPr lang="en-US" sz="2800" dirty="0"/>
              <a:t>Next Steps</a:t>
            </a:r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116</Words>
  <Application>Microsoft Office PowerPoint</Application>
  <PresentationFormat>On-screen Show (4:3)</PresentationFormat>
  <Paragraphs>27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PWG Slide Template</vt:lpstr>
      <vt:lpstr>MFD Meeting Logistics</vt:lpstr>
      <vt:lpstr>MFD Meeting Agenda Tuesday</vt:lpstr>
      <vt:lpstr>MFD Meeting Agenda Wednesday</vt:lpstr>
    </vt:vector>
  </TitlesOfParts>
  <Company>Canon Development Americas,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Zehler, Peter</cp:lastModifiedBy>
  <cp:revision>41</cp:revision>
  <dcterms:created xsi:type="dcterms:W3CDTF">2007-09-27T21:01:02Z</dcterms:created>
  <dcterms:modified xsi:type="dcterms:W3CDTF">2010-02-04T21:41:27Z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