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4" d="100"/>
          <a:sy n="134" d="100"/>
        </p:scale>
        <p:origin x="-1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807-rev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</a:t>
            </a:r>
            <a:r>
              <a:rPr lang="en-US" sz="2800" dirty="0" smtClean="0"/>
              <a:t>and LiveMeeting will </a:t>
            </a:r>
            <a:r>
              <a:rPr lang="en-US" sz="2800" dirty="0"/>
              <a:t>be the same as used throughout the meeting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</a:t>
            </a:r>
            <a:r>
              <a:rPr lang="en-US" dirty="0" smtClean="0"/>
              <a:t>Thu)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</a:t>
            </a:r>
            <a:r>
              <a:rPr lang="en-US" sz="2800" dirty="0" smtClean="0"/>
              <a:t>(10:45-12:00</a:t>
            </a:r>
            <a:r>
              <a:rPr lang="en-US" sz="2800" dirty="0" smtClean="0"/>
              <a:t>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leadership transition of Semantic Model Working Group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Cloud Print extensions to PWG Semantic Model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Review </a:t>
            </a:r>
            <a:r>
              <a:rPr lang="en-US" sz="2800" dirty="0" smtClean="0"/>
              <a:t>of Transform </a:t>
            </a:r>
            <a:r>
              <a:rPr lang="en-US" sz="2800" dirty="0"/>
              <a:t>Service specification</a:t>
            </a:r>
            <a:br>
              <a:rPr lang="en-US" sz="2800" dirty="0"/>
            </a:br>
            <a:r>
              <a:rPr lang="en-US" sz="2800" dirty="0" smtClean="0"/>
              <a:t>&lt;</a:t>
            </a:r>
            <a:r>
              <a:rPr lang="en-US" sz="2800" dirty="0" smtClean="0">
                <a:hlinkClick r:id="rId3"/>
              </a:rPr>
              <a:t>ftp://ftp.pwg.org/pub/pwg/mfd/wd/wd-mfdtransformmodel01-20120807-rev.pdf</a:t>
            </a:r>
            <a:r>
              <a:rPr lang="en-US" sz="2800" dirty="0" smtClean="0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(Tue)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127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(Thu)</vt:lpstr>
      <vt:lpstr>SM Meeting Agenda (Tue)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Zehler, Peter</cp:lastModifiedBy>
  <cp:revision>178</cp:revision>
  <dcterms:created xsi:type="dcterms:W3CDTF">2007-09-27T21:01:02Z</dcterms:created>
  <dcterms:modified xsi:type="dcterms:W3CDTF">2012-11-28T13:11:05Z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