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5" r:id="rId2"/>
    <p:sldId id="273" r:id="rId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6060" autoAdjust="0"/>
  </p:normalViewPr>
  <p:slideViewPr>
    <p:cSldViewPr>
      <p:cViewPr varScale="1">
        <p:scale>
          <a:sx n="114" d="100"/>
          <a:sy n="114" d="100"/>
        </p:scale>
        <p:origin x="-94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25F1624-80CA-4E03-AD92-EC5FED62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58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0C593-134A-49F3-A7D0-CFA7B33A34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20D-C96A-4A05-9F5A-EEA368DBA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652D-689F-40AA-AA08-F279CA03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3C97-A8C6-4608-BC72-296F7F7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0B2C-5029-40A1-8E19-1B2D134BB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F281-7C41-4637-8EE0-1F2A882E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A158-CF87-45B0-B1CD-AB0338D1B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7A9B-E3F2-4F07-8C51-9A43A9C5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A61E-916E-4D29-A9E9-51328673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57FA-1FB8-46CA-BA36-BC6FF3D7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11B-E9A0-45DA-959B-778D6F7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8E92-2BE8-4980-A35F-34F32B34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B79916-27EC-445B-8586-68DCCF0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livemeeting.com/cc/xerox/join" TargetMode="External"/><Relationship Id="rId4" Type="http://schemas.openxmlformats.org/officeDocument/2006/relationships/hyperlink" Target="https://www.livemeeting.com/cc/xerox/join?id=PwgSemanticModel&amp;role=attend&amp;pw=LetMeI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systemcontrolservicemodel10-20111102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CAF50B-E118-44F5-99B7-5A3AFE9A9E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4676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Semantic Model Meeting Logistics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228600" y="1143000"/>
            <a:ext cx="8534400" cy="567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documents and schema used are available from the </a:t>
            </a:r>
            <a:r>
              <a:rPr lang="en-US" sz="2800" dirty="0" smtClean="0"/>
              <a:t>SM page </a:t>
            </a:r>
            <a:r>
              <a:rPr lang="en-US" sz="2800" dirty="0"/>
              <a:t>&lt;</a:t>
            </a:r>
            <a:r>
              <a:rPr lang="en-US" sz="2800" dirty="0">
                <a:hlinkClick r:id="rId3"/>
              </a:rPr>
              <a:t>http://www.pwg.org/mfd</a:t>
            </a:r>
            <a:r>
              <a:rPr lang="en-US" sz="2800" dirty="0"/>
              <a:t>&gt;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phone bridge will be the same as used throughout the meeting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Live </a:t>
            </a:r>
            <a:r>
              <a:rPr lang="en-US" sz="2800" dirty="0" smtClean="0"/>
              <a:t>meeting will </a:t>
            </a:r>
            <a:r>
              <a:rPr lang="en-US" sz="2800" dirty="0"/>
              <a:t>be available at 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4"/>
              </a:rPr>
              <a:t>https://www.livemeeting.com/cc/xerox/join?id=PwgSemanticModel&amp;role=attend&amp;pw=LetMeIn</a:t>
            </a:r>
            <a:r>
              <a:rPr lang="en-US" sz="1400" dirty="0" smtClean="0"/>
              <a:t>&gt; </a:t>
            </a:r>
          </a:p>
          <a:p>
            <a:pPr lvl="1"/>
            <a:r>
              <a:rPr lang="en-US" sz="1600" dirty="0" smtClean="0"/>
              <a:t>Unable to join the meeting? Follow these steps: </a:t>
            </a:r>
            <a:endParaRPr lang="en-US" sz="2000" dirty="0" smtClean="0"/>
          </a:p>
          <a:p>
            <a:pPr lvl="1"/>
            <a:r>
              <a:rPr lang="en-US" sz="1600" dirty="0" smtClean="0"/>
              <a:t> Copy this address and paste it into your web browser: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u="sng" dirty="0" smtClean="0">
                <a:hlinkClick r:id="rId5"/>
              </a:rPr>
              <a:t>https://www.livemeeting.com/cc/xerox/join</a:t>
            </a:r>
            <a:r>
              <a:rPr lang="en-US" sz="1600" dirty="0" smtClean="0"/>
              <a:t> </a:t>
            </a:r>
            <a:endParaRPr lang="en-US" sz="2000" dirty="0" smtClean="0"/>
          </a:p>
          <a:p>
            <a:pPr lvl="1"/>
            <a:r>
              <a:rPr lang="en-US" sz="1600" dirty="0" smtClean="0"/>
              <a:t>Copy and paste the required information: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Meeting ID: </a:t>
            </a:r>
            <a:r>
              <a:rPr lang="en-US" sz="1600" dirty="0" err="1"/>
              <a:t>PwgSemanticModel</a:t>
            </a:r>
            <a:r>
              <a:rPr lang="en-US" sz="16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Entry Code: LetMeIn</a:t>
            </a:r>
            <a:endParaRPr lang="en-US" sz="2000" dirty="0" smtClean="0"/>
          </a:p>
          <a:p>
            <a:pPr lvl="1">
              <a:spcAft>
                <a:spcPct val="50000"/>
              </a:spcAft>
              <a:buFontTx/>
              <a:buChar char="•"/>
            </a:pPr>
            <a:endParaRPr lang="en-US" sz="2800" dirty="0"/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SM Meeting Agenda (Wed)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02537" y="1112939"/>
            <a:ext cx="8686800" cy="5673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3657600">
              <a:spcAft>
                <a:spcPts val="0"/>
              </a:spcAft>
            </a:pPr>
            <a:r>
              <a:rPr lang="en-US" sz="2800" dirty="0" smtClean="0"/>
              <a:t>Session  (1:15-5:00):</a:t>
            </a:r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</a:pPr>
            <a:r>
              <a:rPr lang="en-US" sz="2800" dirty="0" smtClean="0"/>
              <a:t>Status of current specifications and schema</a:t>
            </a:r>
          </a:p>
          <a:p>
            <a:pPr marL="914400" lvl="1" indent="-457200">
              <a:spcAft>
                <a:spcPts val="0"/>
              </a:spcAft>
              <a:buFont typeface="Arial" pitchFamily="34" charset="0"/>
              <a:buChar char="•"/>
            </a:pPr>
            <a:r>
              <a:rPr lang="en-US" sz="2800" dirty="0" smtClean="0"/>
              <a:t>Review </a:t>
            </a:r>
            <a:r>
              <a:rPr lang="en-US" sz="2800" dirty="0" smtClean="0"/>
              <a:t>comments on </a:t>
            </a:r>
            <a:r>
              <a:rPr lang="en-US" sz="2800" dirty="0" smtClean="0"/>
              <a:t>MFD </a:t>
            </a:r>
            <a:r>
              <a:rPr lang="en-US" sz="2800" dirty="0" smtClean="0"/>
              <a:t>System Object and System </a:t>
            </a:r>
            <a:r>
              <a:rPr lang="en-US" sz="2800" dirty="0"/>
              <a:t>Control Service Semantics </a:t>
            </a:r>
            <a:r>
              <a:rPr lang="en-US" sz="2800" dirty="0" smtClean="0"/>
              <a:t>specification</a:t>
            </a:r>
          </a:p>
          <a:p>
            <a:pPr marL="1371600" lvl="2" indent="-457200">
              <a:spcAft>
                <a:spcPct val="50000"/>
              </a:spcAft>
              <a:buFont typeface="Arial" pitchFamily="34" charset="0"/>
              <a:buChar char="•"/>
            </a:pPr>
            <a:r>
              <a:rPr lang="en-US" sz="2000" dirty="0" smtClean="0"/>
              <a:t>&lt;</a:t>
            </a:r>
            <a:r>
              <a:rPr lang="en-US" sz="1400" dirty="0" smtClean="0">
                <a:hlinkClick r:id="rId3"/>
              </a:rPr>
              <a:t>ftp://ftp.pwg.org/pub/pwg/mfd/wd/wd-mfdsystemcontrolservicemodel10-20111102.pdf</a:t>
            </a:r>
            <a:r>
              <a:rPr lang="en-US" sz="2000" dirty="0" smtClean="0"/>
              <a:t>&gt;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pPr marL="914400" lvl="1" indent="-457200">
              <a:spcAft>
                <a:spcPts val="60"/>
              </a:spcAft>
              <a:buFont typeface="Arial" pitchFamily="34" charset="0"/>
              <a:buChar char="•"/>
            </a:pPr>
            <a:r>
              <a:rPr lang="en-US" sz="2800" dirty="0" smtClean="0"/>
              <a:t>Discuss addition of Dublin Core metadata to Document Description</a:t>
            </a:r>
          </a:p>
          <a:p>
            <a:pPr marL="1371600" lvl="2" indent="-457200">
              <a:spcAft>
                <a:spcPts val="60"/>
              </a:spcAft>
              <a:buFont typeface="Arial" pitchFamily="34" charset="0"/>
              <a:buChar char="•"/>
            </a:pPr>
            <a:r>
              <a:rPr lang="en-US" sz="2800" dirty="0" smtClean="0"/>
              <a:t>Discuss IPP encoding of Dublin Core</a:t>
            </a:r>
            <a:endParaRPr lang="en-US" sz="2800" dirty="0" smtClean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High level discussion of Transform Service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Operations, Job Lifecycle, Data flow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Next </a:t>
            </a:r>
            <a:r>
              <a:rPr lang="en-US" sz="2800" dirty="0" smtClean="0"/>
              <a:t>Steps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1741</TotalTime>
  <Words>144</Words>
  <Application>Microsoft Office PowerPoint</Application>
  <PresentationFormat>On-screen Show (4:3)</PresentationFormat>
  <Paragraphs>23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PWG Slide Template</vt:lpstr>
      <vt:lpstr>Semantic Model Meeting Logistics</vt:lpstr>
      <vt:lpstr>SM Meeting Agenda (Wed)</vt:lpstr>
    </vt:vector>
  </TitlesOfParts>
  <Company>Canon Development Americas,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Peter Zehler</dc:creator>
  <cp:lastModifiedBy>Peter Zehler</cp:lastModifiedBy>
  <cp:revision>169</cp:revision>
  <dcterms:created xsi:type="dcterms:W3CDTF">2007-09-27T21:01:02Z</dcterms:created>
  <dcterms:modified xsi:type="dcterms:W3CDTF">2011-11-28T19:30:07Z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