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3" r:id="rId3"/>
    <p:sldId id="276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-MFD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smtClean="0"/>
              <a:t>MFD Meeting 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MFD page 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https://www.livemeeting.com/cc/xerox/join?id=PWG-MFD&amp;role=attend&amp;pw=LetMeIn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PWG-MFD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(Tue)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1 (9:00-12:00):  </a:t>
            </a:r>
            <a:br>
              <a:rPr lang="en-US" sz="2800" dirty="0" smtClean="0"/>
            </a:br>
            <a:r>
              <a:rPr lang="en-US" sz="2800" dirty="0" smtClean="0"/>
              <a:t>MFD Overall Detailed </a:t>
            </a:r>
            <a:r>
              <a:rPr lang="en-US" sz="2800" dirty="0" err="1" smtClean="0"/>
              <a:t>Review:Resolve</a:t>
            </a:r>
            <a:r>
              <a:rPr lang="en-US" sz="2800" dirty="0" smtClean="0"/>
              <a:t> comments, Detailed review and discussion</a:t>
            </a:r>
          </a:p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2 (3:30-5:00):  </a:t>
            </a:r>
            <a:br>
              <a:rPr lang="en-US" sz="2800" dirty="0" smtClean="0"/>
            </a:br>
            <a:r>
              <a:rPr lang="en-US" sz="2800" dirty="0" smtClean="0"/>
              <a:t>Complete Overall </a:t>
            </a:r>
            <a:r>
              <a:rPr lang="en-US" sz="2800" dirty="0" smtClean="0"/>
              <a:t>Review</a:t>
            </a:r>
            <a:br>
              <a:rPr lang="en-US" sz="2800" dirty="0" smtClean="0"/>
            </a:br>
            <a:r>
              <a:rPr lang="en-US" sz="2800" dirty="0" smtClean="0"/>
              <a:t>Update on specifications for Copy, FaxOut and </a:t>
            </a:r>
            <a:r>
              <a:rPr lang="en-US" sz="2800" dirty="0" err="1" smtClean="0"/>
              <a:t>FaxIn</a:t>
            </a:r>
            <a:r>
              <a:rPr lang="en-US" sz="2800" smtClean="0"/>
              <a:t> services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Begin discussion of System Service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MFD Meeting Agenda </a:t>
            </a:r>
            <a:r>
              <a:rPr lang="en-US" smtClean="0"/>
              <a:t>(Thu)</a:t>
            </a:r>
            <a:endParaRPr lang="en-US" dirty="0" smtClean="0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3 (9:00-10:45):  </a:t>
            </a:r>
            <a:br>
              <a:rPr lang="en-US" sz="2800" dirty="0" smtClean="0"/>
            </a:br>
            <a:r>
              <a:rPr lang="en-US" sz="2800" dirty="0" smtClean="0"/>
              <a:t>System Service operation definition (WSDL)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Next Steps</a:t>
            </a:r>
            <a:endParaRPr lang="en-US" sz="1400" dirty="0" smtClean="0"/>
          </a:p>
          <a:p>
            <a:pPr>
              <a:spcAft>
                <a:spcPct val="50000"/>
              </a:spcAft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2430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1636</TotalTime>
  <Words>116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PWG Slide Template</vt:lpstr>
      <vt:lpstr>MFD Meeting Logistics</vt:lpstr>
      <vt:lpstr>MFD Meeting Agenda (Tue)</vt:lpstr>
      <vt:lpstr>MFD Meeting Agenda (Thu)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Peter Zehler</cp:lastModifiedBy>
  <cp:revision>155</cp:revision>
  <dcterms:created xsi:type="dcterms:W3CDTF">2007-09-27T21:01:02Z</dcterms:created>
  <dcterms:modified xsi:type="dcterms:W3CDTF">2010-12-04T13:53:51Z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