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3" r:id="rId3"/>
    <p:sldId id="274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3" d="100"/>
          <a:sy n="113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F35C-86A4-435E-BEA4-60B55E2E28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N8PNWC&amp;role=attend&amp;pw=QqF26w_%60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overallmod10-2009120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ftp://ftp.pwg.org/pub/pwg/mfd/wd/reqmfdreq10-20091202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(Tues/Wed) </a:t>
            </a:r>
            <a:r>
              <a:rPr lang="en-US" sz="2800" dirty="0"/>
              <a:t>will 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https://www.livemeeting.com/cc/xerox/join?id=N8PNWC&amp;role=attend&amp;pw=QqF26w_%60D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</a:t>
            </a:r>
            <a:r>
              <a:rPr lang="en-US" sz="1600" dirty="0" smtClean="0"/>
              <a:t>Copy </a:t>
            </a:r>
            <a:r>
              <a:rPr lang="en-US" sz="1600" dirty="0" smtClean="0"/>
              <a:t>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N8PNWC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QqF26w_`D 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Tuesday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en-US" sz="2800" dirty="0" smtClean="0"/>
              <a:t>9:00-9:15 </a:t>
            </a:r>
            <a:r>
              <a:rPr lang="en-US" sz="2800" dirty="0"/>
              <a:t>:	</a:t>
            </a:r>
            <a:r>
              <a:rPr lang="en-US" sz="2800" dirty="0" smtClean="0"/>
              <a:t>  Introductions</a:t>
            </a:r>
            <a:r>
              <a:rPr lang="en-US" sz="2800" dirty="0"/>
              <a:t>, Assign Minute Taker(s)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9:15-10:30 : Detailed review of Overall MFD 					specification</a:t>
            </a:r>
            <a:br>
              <a:rPr lang="en-US" sz="2800" dirty="0" smtClean="0"/>
            </a:br>
            <a:r>
              <a:rPr lang="en-US" sz="2800" dirty="0" smtClean="0"/>
              <a:t>			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3"/>
              </a:rPr>
              <a:t>ftp://ftp.pwg.org/pub/pwg/mfd/wd/wd-mfdoverallmod10-20091201.pdf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r>
              <a:rPr lang="en-US" sz="2800" dirty="0" smtClean="0"/>
              <a:t>10:30-10:45: Break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10:45-12:00: </a:t>
            </a:r>
            <a:r>
              <a:rPr lang="en-US" sz="2800" dirty="0" smtClean="0"/>
              <a:t>R</a:t>
            </a:r>
            <a:r>
              <a:rPr lang="en-US" sz="2800" dirty="0" smtClean="0"/>
              <a:t>eview of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		</a:t>
            </a:r>
            <a:r>
              <a:rPr lang="en-US" sz="2300" dirty="0" smtClean="0"/>
              <a:t>Multifunction </a:t>
            </a:r>
            <a:r>
              <a:rPr lang="en-US" sz="2300" dirty="0" smtClean="0"/>
              <a:t>Device Service Model </a:t>
            </a:r>
            <a:r>
              <a:rPr lang="en-US" sz="2300" dirty="0" smtClean="0"/>
              <a:t>Requirements</a:t>
            </a:r>
            <a:r>
              <a:rPr lang="en-US" sz="2800" dirty="0" smtClean="0"/>
              <a:t> </a:t>
            </a:r>
            <a:r>
              <a:rPr lang="en-US" sz="2800" dirty="0" smtClean="0"/>
              <a:t>			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ftp://ftp.pwg.org/pub/pwg/mfd/wd/reqmfdreq10-20091202.pdf</a:t>
            </a:r>
            <a:r>
              <a:rPr lang="en-US" sz="1400" dirty="0" smtClean="0"/>
              <a:t>&gt; 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26F1A7-D1E8-4BAA-825F-08BA4290C41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Wednesday</a:t>
            </a: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en-US" sz="2800" dirty="0"/>
              <a:t>9:00-9:10 :	  Introductions, Assign Minute Taker(s)</a:t>
            </a:r>
          </a:p>
          <a:p>
            <a:pPr>
              <a:spcAft>
                <a:spcPct val="50000"/>
              </a:spcAft>
            </a:pPr>
            <a:r>
              <a:rPr lang="en-US" sz="2800" dirty="0"/>
              <a:t>9:10-10:30 : </a:t>
            </a:r>
            <a:r>
              <a:rPr lang="en-US" sz="2800" dirty="0" smtClean="0"/>
              <a:t>Copy </a:t>
            </a:r>
            <a:r>
              <a:rPr lang="en-US" sz="2800" dirty="0" smtClean="0"/>
              <a:t>specification review</a:t>
            </a:r>
            <a:endParaRPr lang="en-US" sz="2800" dirty="0"/>
          </a:p>
          <a:p>
            <a:pPr>
              <a:spcAft>
                <a:spcPct val="50000"/>
              </a:spcAft>
            </a:pPr>
            <a:r>
              <a:rPr lang="en-US" sz="2800" dirty="0"/>
              <a:t>10:30-10:45 : Break</a:t>
            </a:r>
          </a:p>
          <a:p>
            <a:pPr>
              <a:spcAft>
                <a:spcPct val="50000"/>
              </a:spcAft>
            </a:pPr>
            <a:r>
              <a:rPr lang="en-US" sz="2800" dirty="0"/>
              <a:t>10:45-11:30: </a:t>
            </a:r>
            <a:r>
              <a:rPr lang="en-US" sz="2800" dirty="0" smtClean="0"/>
              <a:t>MFD </a:t>
            </a:r>
            <a:r>
              <a:rPr lang="en-US" sz="2800" dirty="0" smtClean="0"/>
              <a:t>Hosted </a:t>
            </a:r>
            <a:r>
              <a:rPr lang="en-US" sz="2800" smtClean="0"/>
              <a:t>Services Definition</a:t>
            </a:r>
            <a:br>
              <a:rPr lang="en-US" sz="2800" smtClean="0"/>
            </a:br>
            <a:r>
              <a:rPr lang="en-US" sz="2800" smtClean="0"/>
              <a:t>			completion </a:t>
            </a:r>
            <a:r>
              <a:rPr lang="en-US" sz="2800" smtClean="0"/>
              <a:t>planning </a:t>
            </a:r>
            <a:r>
              <a:rPr lang="en-US" sz="2800" smtClean="0"/>
              <a:t>discussion</a:t>
            </a:r>
            <a:endParaRPr lang="en-US" sz="1200" dirty="0"/>
          </a:p>
          <a:p>
            <a:pPr>
              <a:spcAft>
                <a:spcPct val="50000"/>
              </a:spcAft>
            </a:pPr>
            <a:r>
              <a:rPr lang="en-US" sz="2800" dirty="0" smtClean="0"/>
              <a:t>11:30-12:00: </a:t>
            </a:r>
            <a:r>
              <a:rPr lang="en-US" sz="2800" dirty="0"/>
              <a:t>Next Steps</a:t>
            </a:r>
          </a:p>
          <a:p>
            <a:pPr>
              <a:spcAft>
                <a:spcPct val="50000"/>
              </a:spcAft>
            </a:pPr>
            <a:r>
              <a:rPr lang="en-US" sz="1200" dirty="0"/>
              <a:t>*Note that times spent on </a:t>
            </a:r>
            <a:r>
              <a:rPr lang="en-US" sz="1200" dirty="0" smtClean="0"/>
              <a:t>MFD and Copy will </a:t>
            </a:r>
            <a:r>
              <a:rPr lang="en-US" sz="1200" dirty="0"/>
              <a:t>be adjusted based on content and group interest.</a:t>
            </a:r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111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MFD Meeting Logistics</vt:lpstr>
      <vt:lpstr>MFD Meeting Agenda Tuesday</vt:lpstr>
      <vt:lpstr>MFD Meeting Agenda Wednesday</vt:lpstr>
    </vt:vector>
  </TitlesOfParts>
  <Company>Canon Development Americas,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Zehler, Peter</cp:lastModifiedBy>
  <cp:revision>28</cp:revision>
  <dcterms:created xsi:type="dcterms:W3CDTF">2007-09-27T21:01:02Z</dcterms:created>
  <dcterms:modified xsi:type="dcterms:W3CDTF">2009-12-04T16:06:46Z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