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6" r:id="rId3"/>
    <p:sldId id="273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76" d="100"/>
          <a:sy n="76" d="100"/>
        </p:scale>
        <p:origin x="-3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Copyright © 2012,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transformmodel01-20120412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4676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Semantic Model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828800"/>
            <a:ext cx="8534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</a:t>
            </a:r>
            <a:r>
              <a:rPr lang="en-US" sz="2800" dirty="0" smtClean="0"/>
              <a:t>SM page </a:t>
            </a:r>
            <a:r>
              <a:rPr lang="en-US" sz="2800" dirty="0"/>
              <a:t>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</a:t>
            </a:r>
            <a:r>
              <a:rPr lang="en-US" sz="2800" dirty="0" smtClean="0"/>
              <a:t>and LiveMeeting will </a:t>
            </a:r>
            <a:r>
              <a:rPr lang="en-US" sz="2800" dirty="0"/>
              <a:t>be the same as used throughout the meeting</a:t>
            </a:r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(Thu)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02537" y="1219200"/>
            <a:ext cx="8686800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ts val="0"/>
              </a:spcAft>
            </a:pPr>
            <a:r>
              <a:rPr lang="en-US" sz="2800" dirty="0" smtClean="0"/>
              <a:t>Session  (9:00-12:00):</a:t>
            </a:r>
          </a:p>
          <a:p>
            <a:pPr lvl="2" indent="-3657600">
              <a:spcAft>
                <a:spcPts val="0"/>
              </a:spcAft>
            </a:pPr>
            <a:endParaRPr lang="en-US" sz="2800" dirty="0" smtClean="0"/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800" dirty="0" smtClean="0"/>
              <a:t>Status of current specifications and schema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Review of Transform </a:t>
            </a:r>
            <a:r>
              <a:rPr lang="en-US" sz="2800" dirty="0"/>
              <a:t>Service specification</a:t>
            </a:r>
            <a:br>
              <a:rPr lang="en-US" sz="2800" dirty="0"/>
            </a:br>
            <a:r>
              <a:rPr lang="en-US" sz="2800" dirty="0" smtClean="0"/>
              <a:t>&lt;</a:t>
            </a:r>
            <a:r>
              <a:rPr lang="en-US" sz="2800" dirty="0" smtClean="0">
                <a:hlinkClick r:id="rId3"/>
              </a:rPr>
              <a:t>ftp</a:t>
            </a:r>
            <a:r>
              <a:rPr lang="en-US" sz="2800" dirty="0">
                <a:hlinkClick r:id="rId3"/>
              </a:rPr>
              <a:t>://</a:t>
            </a:r>
            <a:r>
              <a:rPr lang="en-US" sz="2800" dirty="0" smtClean="0">
                <a:hlinkClick r:id="rId3"/>
              </a:rPr>
              <a:t>ftp.pwg.org/pub/pwg/mfd/wd/wd-mfdtransformmodel01-20120412.pdf</a:t>
            </a:r>
            <a:r>
              <a:rPr lang="en-US" sz="2800" dirty="0" smtClean="0"/>
              <a:t>&gt; 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Discuss transition of Semantic Model Working Group</a:t>
            </a:r>
            <a:endParaRPr lang="en-US" sz="2800" dirty="0"/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4988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Meeting Agenda (Thu)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304800" y="1219200"/>
            <a:ext cx="86868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Next Steps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Update specification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Schema updates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Prototyping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1851</TotalTime>
  <Words>110</Words>
  <Application>Microsoft Office PowerPoint</Application>
  <PresentationFormat>On-screen Show (4:3)</PresentationFormat>
  <Paragraphs>23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PWG Slide Template</vt:lpstr>
      <vt:lpstr>Semantic Model Meeting Logistics</vt:lpstr>
      <vt:lpstr>SM Meeting Agenda (Thu)</vt:lpstr>
      <vt:lpstr>SM Meeting Agenda (Thu)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Peter Zehler</cp:lastModifiedBy>
  <cp:revision>176</cp:revision>
  <dcterms:created xsi:type="dcterms:W3CDTF">2007-09-27T21:01:02Z</dcterms:created>
  <dcterms:modified xsi:type="dcterms:W3CDTF">2012-07-27T12:04:26Z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