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75" r:id="rId2"/>
    <p:sldId id="276" r:id="rId3"/>
    <p:sldId id="273" r:id="rId4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BE0E3"/>
    <a:srgbClr val="1C6FA8"/>
    <a:srgbClr val="DDDDDD"/>
    <a:srgbClr val="808080"/>
    <a:srgbClr val="C0C0C0"/>
    <a:srgbClr val="99FF99"/>
    <a:srgbClr val="000000"/>
    <a:srgbClr val="DE02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49" autoAdjust="0"/>
    <p:restoredTop sz="96060" autoAdjust="0"/>
  </p:normalViewPr>
  <p:slideViewPr>
    <p:cSldViewPr>
      <p:cViewPr varScale="1">
        <p:scale>
          <a:sx n="76" d="100"/>
          <a:sy n="76" d="100"/>
        </p:scale>
        <p:origin x="-34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9" tIns="48330" rIns="96659" bIns="48330" numCol="1" anchor="t" anchorCtr="0" compatLnSpc="1">
            <a:prstTxWarp prst="textNoShape">
              <a:avLst/>
            </a:prstTxWarp>
          </a:bodyPr>
          <a:lstStyle>
            <a:lvl1pPr defTabSz="9667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9" tIns="48330" rIns="96659" bIns="48330" numCol="1" anchor="t" anchorCtr="0" compatLnSpc="1">
            <a:prstTxWarp prst="textNoShape">
              <a:avLst/>
            </a:prstTxWarp>
          </a:bodyPr>
          <a:lstStyle>
            <a:lvl1pPr algn="r" defTabSz="9667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9" tIns="48330" rIns="96659" bIns="483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9" tIns="48330" rIns="96659" bIns="48330" numCol="1" anchor="b" anchorCtr="0" compatLnSpc="1">
            <a:prstTxWarp prst="textNoShape">
              <a:avLst/>
            </a:prstTxWarp>
          </a:bodyPr>
          <a:lstStyle>
            <a:lvl1pPr defTabSz="9667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9" tIns="48330" rIns="96659" bIns="48330" numCol="1" anchor="b" anchorCtr="0" compatLnSpc="1">
            <a:prstTxWarp prst="textNoShape">
              <a:avLst/>
            </a:prstTxWarp>
          </a:bodyPr>
          <a:lstStyle>
            <a:lvl1pPr algn="r" defTabSz="966788">
              <a:defRPr sz="1200"/>
            </a:lvl1pPr>
          </a:lstStyle>
          <a:p>
            <a:pPr>
              <a:defRPr/>
            </a:pPr>
            <a:fld id="{F25F1624-80CA-4E03-AD92-EC5FED62BB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2589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DE0C593-134A-49F3-A7D0-CFA7B33A3449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88B922-24EF-40F0-8904-799FC837FB26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88B922-24EF-40F0-8904-799FC837FB26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4E520D-C96A-4A05-9F5A-EEA368DBA3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Copyright © 2012, Printer Working Group. All rights reserved.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D0652D-689F-40AA-AA08-F279CA036C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2009, Printer Working Group. All rights reserved.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743C97-A8C6-4608-BC72-296F7F7A91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2009, Printer Working Group. All rights reserved.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AB0B2C-5029-40A1-8E19-1B2D134BB4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2009, Printer Working Group. All rights reserved.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50F281-7C41-4637-8EE0-1F2A882EA8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2009, Printer Working Group. All rights reserved.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71600"/>
            <a:ext cx="4038600" cy="4754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4038600" cy="4754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1FA158-CF87-45B0-B1CD-AB0338D1B9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2009, Printer Working Group. All rights reserved.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767A9B-E3F2-4F07-8C51-9A43A9C5C5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2009, Printer Working Group. All rights reserved.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2AA61E-916E-4D29-A9E9-5132867320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2009, Printer Working Group. All rights reserved.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1657FA-1FB8-46CA-BA36-BC6FF3D7D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2009, Printer Working Group. All rights reserved.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09611B-E9A0-45DA-959B-778D6F7EB3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2009, Printer Working Group. All rights reserved.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068E92-2BE8-4980-A35F-34F32B3457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2009, Printer Working Group. All rights reserved.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6629400"/>
            <a:ext cx="9144000" cy="228600"/>
          </a:xfrm>
          <a:prstGeom prst="rect">
            <a:avLst/>
          </a:prstGeom>
          <a:solidFill>
            <a:srgbClr val="DE0235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141288" y="6400800"/>
            <a:ext cx="1841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endParaRPr lang="en-US" sz="900">
              <a:solidFill>
                <a:schemeClr val="bg2"/>
              </a:solidFill>
              <a:latin typeface="Verdana" pitchFamily="34" charset="0"/>
            </a:endParaRPr>
          </a:p>
        </p:txBody>
      </p:sp>
      <p:pic>
        <p:nvPicPr>
          <p:cNvPr id="1028" name="Picture 12" descr="pwg-half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191375" y="327025"/>
            <a:ext cx="161925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623050"/>
            <a:ext cx="2133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FB79916-27EC-445B-8586-68DCCF097D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0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6629400" cy="868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stylekljg</a:t>
            </a:r>
          </a:p>
        </p:txBody>
      </p:sp>
      <p:sp>
        <p:nvSpPr>
          <p:cNvPr id="103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71600"/>
            <a:ext cx="8229600" cy="475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0" name="Line 16"/>
          <p:cNvSpPr>
            <a:spLocks noChangeShapeType="1"/>
          </p:cNvSpPr>
          <p:nvPr/>
        </p:nvSpPr>
        <p:spPr bwMode="auto">
          <a:xfrm>
            <a:off x="457200" y="1219200"/>
            <a:ext cx="6705600" cy="0"/>
          </a:xfrm>
          <a:prstGeom prst="line">
            <a:avLst/>
          </a:prstGeom>
          <a:noFill/>
          <a:ln w="38100">
            <a:solidFill>
              <a:srgbClr val="DE0235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41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33400" y="6623050"/>
            <a:ext cx="4495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r>
              <a:rPr lang="en-US"/>
              <a:t>Copyright © 2009, Printer Working Group. All rights reserved.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wg.org/mfd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ftp://ftp.pwg.org/pub/pwg/mfd/wd/wd-mfdtransformmodel01-20120412.pdf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98CAF50B-E118-44F5-99B7-5A3AFE9A9E20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Copyright © 2012, Printer Working Group. All rights reserved.</a:t>
            </a:r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28600"/>
            <a:ext cx="7467600" cy="841375"/>
          </a:xfrm>
        </p:spPr>
        <p:txBody>
          <a:bodyPr/>
          <a:lstStyle/>
          <a:p>
            <a:pPr algn="ctr" eaLnBrk="1" hangingPunct="1"/>
            <a:r>
              <a:rPr lang="en-US" dirty="0" smtClean="0"/>
              <a:t>Semantic Model Meeting Logistics</a:t>
            </a:r>
          </a:p>
        </p:txBody>
      </p:sp>
      <p:sp>
        <p:nvSpPr>
          <p:cNvPr id="4101" name="Rectangle 3"/>
          <p:cNvSpPr>
            <a:spLocks noChangeArrowheads="1"/>
          </p:cNvSpPr>
          <p:nvPr/>
        </p:nvSpPr>
        <p:spPr bwMode="auto">
          <a:xfrm>
            <a:off x="228600" y="1828800"/>
            <a:ext cx="853440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Aft>
                <a:spcPct val="50000"/>
              </a:spcAft>
              <a:buFontTx/>
              <a:buChar char="•"/>
            </a:pPr>
            <a:r>
              <a:rPr lang="en-US" sz="2800" dirty="0"/>
              <a:t>The documents and schema used are available from the </a:t>
            </a:r>
            <a:r>
              <a:rPr lang="en-US" sz="2800" dirty="0" smtClean="0"/>
              <a:t>SM page </a:t>
            </a:r>
            <a:r>
              <a:rPr lang="en-US" sz="2800" dirty="0"/>
              <a:t>&lt;</a:t>
            </a:r>
            <a:r>
              <a:rPr lang="en-US" sz="2800" dirty="0">
                <a:hlinkClick r:id="rId3"/>
              </a:rPr>
              <a:t>http://www.pwg.org/mfd</a:t>
            </a:r>
            <a:r>
              <a:rPr lang="en-US" sz="2800" dirty="0"/>
              <a:t>&gt; </a:t>
            </a:r>
          </a:p>
          <a:p>
            <a:pPr>
              <a:spcAft>
                <a:spcPct val="50000"/>
              </a:spcAft>
              <a:buFontTx/>
              <a:buChar char="•"/>
            </a:pPr>
            <a:r>
              <a:rPr lang="en-US" sz="2800" dirty="0"/>
              <a:t>The phone bridge </a:t>
            </a:r>
            <a:r>
              <a:rPr lang="en-US" sz="2800" dirty="0" smtClean="0"/>
              <a:t>and LiveMeeting will </a:t>
            </a:r>
            <a:r>
              <a:rPr lang="en-US" sz="2800" dirty="0"/>
              <a:t>be the same as used throughout the meeting</a:t>
            </a:r>
          </a:p>
          <a:p>
            <a:pPr>
              <a:spcAft>
                <a:spcPct val="50000"/>
              </a:spcAft>
            </a:pP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4844E297-1938-43E9-9E31-55E085C67879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Copyright © 2012, Printer Working Group. All rights reserved.</a:t>
            </a:r>
          </a:p>
        </p:txBody>
      </p:sp>
      <p:sp>
        <p:nvSpPr>
          <p:cNvPr id="205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28600"/>
            <a:ext cx="7772400" cy="841375"/>
          </a:xfrm>
        </p:spPr>
        <p:txBody>
          <a:bodyPr/>
          <a:lstStyle/>
          <a:p>
            <a:pPr algn="ctr" eaLnBrk="1" hangingPunct="1"/>
            <a:r>
              <a:rPr lang="en-US" dirty="0" smtClean="0"/>
              <a:t>SM Meeting Agenda (Thu)</a:t>
            </a:r>
          </a:p>
        </p:txBody>
      </p:sp>
      <p:sp>
        <p:nvSpPr>
          <p:cNvPr id="2053" name="Rectangle 3"/>
          <p:cNvSpPr>
            <a:spLocks noChangeArrowheads="1"/>
          </p:cNvSpPr>
          <p:nvPr/>
        </p:nvSpPr>
        <p:spPr bwMode="auto">
          <a:xfrm>
            <a:off x="202537" y="1219200"/>
            <a:ext cx="8686800" cy="45704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2" indent="-3657600">
              <a:spcAft>
                <a:spcPts val="0"/>
              </a:spcAft>
            </a:pPr>
            <a:r>
              <a:rPr lang="en-US" sz="2800" dirty="0" smtClean="0"/>
              <a:t>Session  (9:00-12:00):</a:t>
            </a:r>
          </a:p>
          <a:p>
            <a:pPr lvl="2" indent="-3657600">
              <a:spcAft>
                <a:spcPts val="0"/>
              </a:spcAft>
            </a:pPr>
            <a:endParaRPr lang="en-US" sz="2800" dirty="0" smtClean="0"/>
          </a:p>
          <a:p>
            <a:pPr marL="914400" lvl="1" indent="-457200">
              <a:spcAft>
                <a:spcPct val="50000"/>
              </a:spcAft>
              <a:buFont typeface="Arial" pitchFamily="34" charset="0"/>
              <a:buChar char="•"/>
            </a:pPr>
            <a:r>
              <a:rPr lang="en-US" sz="2800" dirty="0" smtClean="0"/>
              <a:t>Status of current specifications and schema</a:t>
            </a:r>
          </a:p>
          <a:p>
            <a:pPr marL="914400" lvl="1" indent="-4572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2800" dirty="0" smtClean="0"/>
              <a:t>Review of Transform </a:t>
            </a:r>
            <a:r>
              <a:rPr lang="en-US" sz="2800" dirty="0"/>
              <a:t>Service specification</a:t>
            </a:r>
            <a:br>
              <a:rPr lang="en-US" sz="2800" dirty="0"/>
            </a:br>
            <a:r>
              <a:rPr lang="en-US" sz="2800" dirty="0" smtClean="0"/>
              <a:t>&lt;</a:t>
            </a:r>
            <a:r>
              <a:rPr lang="en-US" sz="2800" dirty="0" smtClean="0">
                <a:hlinkClick r:id="rId3"/>
              </a:rPr>
              <a:t>ftp</a:t>
            </a:r>
            <a:r>
              <a:rPr lang="en-US" sz="2800" dirty="0">
                <a:hlinkClick r:id="rId3"/>
              </a:rPr>
              <a:t>://</a:t>
            </a:r>
            <a:r>
              <a:rPr lang="en-US" sz="2800" dirty="0" smtClean="0">
                <a:hlinkClick r:id="rId3"/>
              </a:rPr>
              <a:t>ftp.pwg.org/pub/pwg/mfd/wd/wd-mfdtransformmodel01-20120412.pdf</a:t>
            </a:r>
            <a:r>
              <a:rPr lang="en-US" sz="2800" dirty="0" smtClean="0"/>
              <a:t>&gt; </a:t>
            </a:r>
          </a:p>
          <a:p>
            <a:pPr marL="914400" lvl="1" indent="-4572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2800" dirty="0" smtClean="0"/>
              <a:t>Discuss transition of Semantic Model Working Group</a:t>
            </a:r>
            <a:endParaRPr lang="en-US" sz="2800" dirty="0"/>
          </a:p>
          <a:p>
            <a:pPr marL="1371600" lvl="2" indent="-4572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3749886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4844E297-1938-43E9-9E31-55E085C67879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Copyright © 2012, Printer Working Group. All rights reserved.</a:t>
            </a:r>
          </a:p>
        </p:txBody>
      </p:sp>
      <p:sp>
        <p:nvSpPr>
          <p:cNvPr id="205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28600"/>
            <a:ext cx="7772400" cy="841375"/>
          </a:xfrm>
        </p:spPr>
        <p:txBody>
          <a:bodyPr/>
          <a:lstStyle/>
          <a:p>
            <a:pPr algn="ctr" eaLnBrk="1" hangingPunct="1"/>
            <a:r>
              <a:rPr lang="en-US" dirty="0" smtClean="0"/>
              <a:t>SM Meeting Agenda (Thu)</a:t>
            </a:r>
          </a:p>
        </p:txBody>
      </p:sp>
      <p:sp>
        <p:nvSpPr>
          <p:cNvPr id="2053" name="Rectangle 3"/>
          <p:cNvSpPr>
            <a:spLocks noChangeArrowheads="1"/>
          </p:cNvSpPr>
          <p:nvPr/>
        </p:nvSpPr>
        <p:spPr bwMode="auto">
          <a:xfrm>
            <a:off x="304800" y="1219200"/>
            <a:ext cx="8686800" cy="22775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914400" lvl="1" indent="-4572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2800" dirty="0" smtClean="0"/>
              <a:t>Next Steps</a:t>
            </a:r>
          </a:p>
          <a:p>
            <a:pPr marL="1371600" lvl="2" indent="-4572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2800" dirty="0" smtClean="0"/>
              <a:t>Update specification</a:t>
            </a:r>
          </a:p>
          <a:p>
            <a:pPr marL="1371600" lvl="2" indent="-4572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2800" dirty="0" smtClean="0"/>
              <a:t>Schema updates</a:t>
            </a:r>
          </a:p>
          <a:p>
            <a:pPr marL="1371600" lvl="2" indent="-4572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2800" dirty="0" smtClean="0"/>
              <a:t>Prototyping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WG Slide Template">
  <a:themeElements>
    <a:clrScheme name="PWG Slide 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F9933"/>
      </a:accent1>
      <a:accent2>
        <a:srgbClr val="DBA215"/>
      </a:accent2>
      <a:accent3>
        <a:srgbClr val="FFFFFF"/>
      </a:accent3>
      <a:accent4>
        <a:srgbClr val="000000"/>
      </a:accent4>
      <a:accent5>
        <a:srgbClr val="FFCAAD"/>
      </a:accent5>
      <a:accent6>
        <a:srgbClr val="C69212"/>
      </a:accent6>
      <a:hlink>
        <a:srgbClr val="0066CC"/>
      </a:hlink>
      <a:folHlink>
        <a:srgbClr val="DDDDDD"/>
      </a:folHlink>
    </a:clrScheme>
    <a:fontScheme name="PWG Slide Templat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WG Slide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9933"/>
        </a:accent1>
        <a:accent2>
          <a:srgbClr val="DBA215"/>
        </a:accent2>
        <a:accent3>
          <a:srgbClr val="FFFFFF"/>
        </a:accent3>
        <a:accent4>
          <a:srgbClr val="000000"/>
        </a:accent4>
        <a:accent5>
          <a:srgbClr val="FFCAAD"/>
        </a:accent5>
        <a:accent6>
          <a:srgbClr val="C69212"/>
        </a:accent6>
        <a:hlink>
          <a:srgbClr val="0066CC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1851</TotalTime>
  <Words>110</Words>
  <Application>Microsoft Office PowerPoint</Application>
  <PresentationFormat>On-screen Show (4:3)</PresentationFormat>
  <Paragraphs>23</Paragraphs>
  <Slides>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PWG Slide Template</vt:lpstr>
      <vt:lpstr>Semantic Model Meeting Logistics</vt:lpstr>
      <vt:lpstr>SM Meeting Agenda (Thu)</vt:lpstr>
      <vt:lpstr>SM Meeting Agenda (Thu)</vt:lpstr>
    </vt:vector>
  </TitlesOfParts>
  <Company>Canon Development Americas,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Peter Zehler</dc:creator>
  <cp:lastModifiedBy>Peter Zehler</cp:lastModifiedBy>
  <cp:revision>176</cp:revision>
  <dcterms:created xsi:type="dcterms:W3CDTF">2007-09-27T21:01:02Z</dcterms:created>
  <dcterms:modified xsi:type="dcterms:W3CDTF">2012-07-27T12:04:26Z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TC011038911033</vt:lpwstr>
  </property>
</Properties>
</file>