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3" d="100"/>
          <a:sy n="133" d="100"/>
        </p:scale>
        <p:origin x="-16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Denmark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</a:t>
            </a:r>
            <a:r>
              <a:rPr lang="en-US" sz="2800" dirty="0" smtClean="0"/>
              <a:t>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https://www.livemeeting.com/cc/xerox/join?id=PwgDenmark&amp;role=attend&amp;pw=LetMeIn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</a:t>
            </a:r>
            <a:r>
              <a:rPr lang="en-US" sz="1600" dirty="0" err="1" smtClean="0"/>
              <a:t>PwgDenmark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</a:t>
            </a:r>
            <a:r>
              <a:rPr lang="en-US" sz="1600" dirty="0" smtClean="0"/>
              <a:t>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</a:t>
            </a:r>
            <a:r>
              <a:rPr lang="en-US" dirty="0" smtClean="0"/>
              <a:t>Tue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1 (12:30-2:30):  Requirements Document Last Call Comments Review, Overall Specification Review and discussion</a:t>
            </a:r>
            <a:endParaRPr lang="en-US" sz="2800" dirty="0" smtClean="0"/>
          </a:p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</a:t>
            </a:r>
            <a:r>
              <a:rPr lang="en-US" sz="2800" dirty="0" smtClean="0"/>
              <a:t>2 (2:45-4:30</a:t>
            </a:r>
            <a:r>
              <a:rPr lang="en-US" sz="2800" dirty="0" smtClean="0"/>
              <a:t>):  </a:t>
            </a:r>
            <a:r>
              <a:rPr lang="en-US" sz="2800" dirty="0" smtClean="0"/>
              <a:t>Walk through FaxIn Job Lifecycle, Review and discuss Working Group Last Call Comments for Copy Service and FaxOut specifications</a:t>
            </a:r>
            <a:endParaRPr lang="en-US" sz="1400" dirty="0" smtClean="0"/>
          </a:p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1 </a:t>
            </a:r>
            <a:r>
              <a:rPr lang="en-US" sz="2800" dirty="0" smtClean="0"/>
              <a:t>(</a:t>
            </a:r>
            <a:r>
              <a:rPr lang="en-US" sz="2800" dirty="0" smtClean="0"/>
              <a:t>4</a:t>
            </a:r>
            <a:r>
              <a:rPr lang="en-US" sz="2800" dirty="0" smtClean="0"/>
              <a:t>:45-6:30</a:t>
            </a:r>
            <a:r>
              <a:rPr lang="en-US" sz="2800" dirty="0" smtClean="0"/>
              <a:t>):  </a:t>
            </a:r>
            <a:r>
              <a:rPr lang="en-US" sz="2800" dirty="0" smtClean="0"/>
              <a:t>Review of MFD Model changes for IDS Health and new Cloud requirements.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r>
              <a:rPr lang="en-US" sz="1400" dirty="0" smtClean="0"/>
              <a:t>(Start times mar change based on progress of preceding items)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</TotalTime>
  <Words>156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MFD Meeting Logistics</vt:lpstr>
      <vt:lpstr>MFD Meeting Agenda Tue</vt:lpstr>
    </vt:vector>
  </TitlesOfParts>
  <Company>Canon Development Americas,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Zehler, Peter</cp:lastModifiedBy>
  <cp:revision>151</cp:revision>
  <dcterms:created xsi:type="dcterms:W3CDTF">2007-09-27T21:01:02Z</dcterms:created>
  <dcterms:modified xsi:type="dcterms:W3CDTF">2010-07-26T18:11:00Z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