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4" d="100"/>
          <a:sy n="134" d="100"/>
        </p:scale>
        <p:origin x="-1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-MFD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https://www.livemeeting.com/cc/xerox/join?id=PWG-MFD&amp;role=attend&amp;pw=LetMeIn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PWG-MFD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</a:t>
            </a:r>
            <a:r>
              <a:rPr lang="en-US" dirty="0" smtClean="0"/>
              <a:t>(Mon)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1 (1:00-5:00):  </a:t>
            </a:r>
            <a:br>
              <a:rPr lang="en-US" sz="2800" dirty="0" smtClean="0"/>
            </a:br>
            <a:r>
              <a:rPr lang="en-US" sz="2800" dirty="0" smtClean="0"/>
              <a:t>Status of current </a:t>
            </a:r>
            <a:r>
              <a:rPr lang="en-US" sz="2800" dirty="0" smtClean="0"/>
              <a:t>specifications </a:t>
            </a:r>
            <a:r>
              <a:rPr lang="en-US" sz="2800" smtClean="0"/>
              <a:t>and schema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Discuss comments </a:t>
            </a:r>
            <a:r>
              <a:rPr lang="en-US" sz="2800" smtClean="0"/>
              <a:t>on </a:t>
            </a:r>
            <a:r>
              <a:rPr lang="en-US" sz="2800"/>
              <a:t/>
            </a:r>
            <a:br>
              <a:rPr lang="en-US" sz="2800"/>
            </a:br>
            <a:r>
              <a:rPr lang="en-US" sz="2800" smtClean="0"/>
              <a:t>	</a:t>
            </a:r>
            <a:r>
              <a:rPr lang="en-US" sz="2800" smtClean="0"/>
              <a:t>Copy </a:t>
            </a:r>
            <a:r>
              <a:rPr lang="en-US" sz="2800" dirty="0" smtClean="0"/>
              <a:t>Service specification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Review </a:t>
            </a:r>
            <a:r>
              <a:rPr lang="en-US" sz="2800" dirty="0" smtClean="0"/>
              <a:t>MFD </a:t>
            </a:r>
            <a:r>
              <a:rPr lang="en-US" sz="2800" dirty="0" smtClean="0"/>
              <a:t>System Service specification</a:t>
            </a:r>
            <a:br>
              <a:rPr lang="en-US" sz="2800" dirty="0" smtClean="0"/>
            </a:b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</TotalTime>
  <Words>91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PWG Slide Template</vt:lpstr>
      <vt:lpstr>MFD Meeting Logistics</vt:lpstr>
      <vt:lpstr>MFD Meeting Agenda (Mon)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Peter Zehler</cp:lastModifiedBy>
  <cp:revision>158</cp:revision>
  <dcterms:created xsi:type="dcterms:W3CDTF">2007-09-27T21:01:02Z</dcterms:created>
  <dcterms:modified xsi:type="dcterms:W3CDTF">2011-03-28T13:18:42Z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