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F35C-86A4-435E-BEA4-60B55E2E28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N8PNWC&amp;role=attend&amp;pw=QqF26w_%60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hite/ServiceOperations-2010033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ftp://ftp.pwg.org/pub/pwg/mfd/wd/wd-mfdoverallmod10-20100203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2010,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(Tues/Wed) </a:t>
            </a:r>
            <a:r>
              <a:rPr lang="en-US" sz="2800" dirty="0"/>
              <a:t>will 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https://www.livemeeting.com/cc/xerox/join?id=N8PNWC&amp;role=attend&amp;pw=QqF26w_%60D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N8PNWC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QqF26w_`D 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2010,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Tuesday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9:00-9:15 :	  Introductions, Assign Minute Taker(s)</a:t>
            </a:r>
          </a:p>
          <a:p>
            <a:pPr>
              <a:spcAft>
                <a:spcPct val="50000"/>
              </a:spcAft>
            </a:pPr>
            <a:r>
              <a:rPr lang="en-US" sz="2800" dirty="0" smtClean="0"/>
              <a:t>9:15-12:00 </a:t>
            </a:r>
            <a:r>
              <a:rPr lang="en-US" sz="2800" dirty="0" smtClean="0"/>
              <a:t>: </a:t>
            </a:r>
            <a:r>
              <a:rPr lang="en-US" sz="2400" dirty="0" smtClean="0"/>
              <a:t>Detailed review of Overall MFD </a:t>
            </a:r>
            <a:r>
              <a:rPr lang="en-US" sz="2400" dirty="0" smtClean="0"/>
              <a:t>specification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3"/>
              </a:rPr>
              <a:t>ftp://ftp.pwg.org/pub/pwg/mfd/white/ServiceOperations-20100330.pdf</a:t>
            </a:r>
            <a:r>
              <a:rPr lang="en-US" sz="1400" dirty="0" smtClean="0"/>
              <a:t>&gt;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                 &lt;</a:t>
            </a:r>
            <a:r>
              <a:rPr lang="en-US" sz="1400" dirty="0" smtClean="0">
                <a:hlinkClick r:id="rId4"/>
              </a:rPr>
              <a:t>ftp://ftp.pwg.org/pub/pwg/mfd/wd/wd-mfdoverallmod10-20100203.pdf</a:t>
            </a:r>
            <a:r>
              <a:rPr lang="en-US" sz="1400" dirty="0" smtClean="0"/>
              <a:t>&gt; 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1:15-5:00: </a:t>
            </a:r>
            <a:r>
              <a:rPr lang="en-US" sz="2400" dirty="0" smtClean="0"/>
              <a:t>Continued review of Overall MFD specification </a:t>
            </a:r>
            <a:r>
              <a:rPr lang="en-US" sz="2800" dirty="0" smtClean="0"/>
              <a:t>			</a:t>
            </a: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Objective: </a:t>
            </a:r>
            <a:r>
              <a:rPr lang="en-US" sz="2400" dirty="0" smtClean="0"/>
              <a:t>Complete review, next revision is prototype status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r>
              <a:rPr lang="en-US" sz="1400" dirty="0" smtClean="0"/>
              <a:t> </a:t>
            </a:r>
            <a:r>
              <a:rPr lang="en-US" sz="1400" dirty="0" smtClean="0"/>
              <a:t>(Breaks taken as necessary )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26F1A7-D1E8-4BAA-825F-08BA4290C41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2010,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Wednesday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en-US" sz="2800" dirty="0" smtClean="0"/>
              <a:t>9:00-9:40 </a:t>
            </a:r>
            <a:r>
              <a:rPr lang="en-US" sz="2800" dirty="0"/>
              <a:t>: </a:t>
            </a:r>
            <a:r>
              <a:rPr lang="en-US" sz="2800" dirty="0" smtClean="0"/>
              <a:t>Status</a:t>
            </a:r>
            <a:r>
              <a:rPr lang="en-US" sz="2800" dirty="0" smtClean="0"/>
              <a:t> of Copy Service, FaxOut Service</a:t>
            </a:r>
            <a:r>
              <a:rPr lang="en-US" sz="2800" dirty="0" smtClean="0"/>
              <a:t> 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                                 &amp; System Service</a:t>
            </a: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9:40-11:45 </a:t>
            </a:r>
            <a:r>
              <a:rPr lang="en-US" sz="2800" dirty="0" smtClean="0"/>
              <a:t>: </a:t>
            </a:r>
            <a:r>
              <a:rPr lang="en-US" sz="2800" dirty="0" smtClean="0"/>
              <a:t>High level discussion of FaxIn Service</a:t>
            </a: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2800" dirty="0" smtClean="0"/>
              <a:t>11:45-12:00 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dirty="0"/>
              <a:t>Next </a:t>
            </a:r>
            <a:r>
              <a:rPr lang="en-US" sz="2800" dirty="0" smtClean="0"/>
              <a:t>Steps</a:t>
            </a:r>
          </a:p>
          <a:p>
            <a:pPr>
              <a:spcAft>
                <a:spcPct val="50000"/>
              </a:spcAft>
            </a:pPr>
            <a:endParaRPr lang="en-US" sz="2800" dirty="0" smtClean="0"/>
          </a:p>
          <a:p>
            <a:pPr>
              <a:spcAft>
                <a:spcPct val="5000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(Breaks taken as necessary )</a:t>
            </a: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118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MFD Meeting Logistics</vt:lpstr>
      <vt:lpstr>MFD Meeting Agenda Tuesday</vt:lpstr>
      <vt:lpstr>MFD Meeting Agenda Wednesday</vt:lpstr>
    </vt:vector>
  </TitlesOfParts>
  <Company>Canon Development Americas,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Zehler, Peter</cp:lastModifiedBy>
  <cp:revision>47</cp:revision>
  <dcterms:created xsi:type="dcterms:W3CDTF">2007-09-27T21:01:02Z</dcterms:created>
  <dcterms:modified xsi:type="dcterms:W3CDTF">2010-04-01T12:48:54Z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