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73" r:id="rId3"/>
    <p:sldId id="274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13" d="100"/>
          <a:sy n="113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F25F1624-80CA-4E03-AD92-EC5FED62B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0C593-134A-49F3-A7D0-CFA7B33A34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7F35C-86A4-435E-BEA4-60B55E2E28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520D-C96A-4A05-9F5A-EEA368DBA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652D-689F-40AA-AA08-F279CA03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3C97-A8C6-4608-BC72-296F7F7A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B0B2C-5029-40A1-8E19-1B2D134BB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0F281-7C41-4637-8EE0-1F2A882E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A158-CF87-45B0-B1CD-AB0338D1B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7A9B-E3F2-4F07-8C51-9A43A9C5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A61E-916E-4D29-A9E9-513286732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57FA-1FB8-46CA-BA36-BC6FF3D7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611B-E9A0-45DA-959B-778D6F7E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8E92-2BE8-4980-A35F-34F32B345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B79916-27EC-445B-8586-68DCCF09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livemeeting.com/cc/xerox/join" TargetMode="External"/><Relationship Id="rId4" Type="http://schemas.openxmlformats.org/officeDocument/2006/relationships/hyperlink" Target="https://www.livemeeting.com/cc/xerox/join?id=N8PNWC&amp;role=attend&amp;pw=QqF26w_%60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hite/ServiceOperations-20100330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ftp://ftp.pwg.org/pub/pwg/mfd/wd/wd-mfdoverallmod10-20100203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CAF50B-E118-44F5-99B7-5A3AFE9A9E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2010, </a:t>
            </a:r>
            <a:r>
              <a:rPr lang="en-US" dirty="0" smtClean="0"/>
              <a:t>Printer Working Group. All rights reserved.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smtClean="0"/>
              <a:t>MFD Meeting Logistics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28600" y="1143000"/>
            <a:ext cx="8534400" cy="55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documents and schema used are available from the MFD page &lt;</a:t>
            </a:r>
            <a:r>
              <a:rPr lang="en-US" sz="2800" dirty="0">
                <a:hlinkClick r:id="rId3"/>
              </a:rPr>
              <a:t>http://www.pwg.org/mfd</a:t>
            </a:r>
            <a:r>
              <a:rPr lang="en-US" sz="2800" dirty="0"/>
              <a:t>&gt;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phone bridge will be the same as used throughout the meeting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Live </a:t>
            </a:r>
            <a:r>
              <a:rPr lang="en-US" sz="2800" dirty="0" smtClean="0"/>
              <a:t>meeting (Tues/Wed) </a:t>
            </a:r>
            <a:r>
              <a:rPr lang="en-US" sz="2800" dirty="0"/>
              <a:t>will be available at 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4"/>
              </a:rPr>
              <a:t>https://www.livemeeting.com/cc/xerox/join?id=N8PNWC&amp;role=attend&amp;pw=QqF26w_%60D</a:t>
            </a:r>
            <a:r>
              <a:rPr lang="en-US" sz="1400" dirty="0" smtClean="0"/>
              <a:t>&gt; </a:t>
            </a:r>
          </a:p>
          <a:p>
            <a:pPr lvl="1"/>
            <a:r>
              <a:rPr lang="en-US" sz="1600" dirty="0" smtClean="0"/>
              <a:t>Unable to join the meeting? Follow these steps: </a:t>
            </a:r>
            <a:endParaRPr lang="en-US" sz="2000" dirty="0" smtClean="0"/>
          </a:p>
          <a:p>
            <a:pPr lvl="1"/>
            <a:r>
              <a:rPr lang="en-US" sz="1600" dirty="0" smtClean="0"/>
              <a:t> Copy this address and paste it into your web browser: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u="sng" dirty="0" smtClean="0">
                <a:hlinkClick r:id="rId5"/>
              </a:rPr>
              <a:t>https://www.livemeeting.com/cc/xerox/join</a:t>
            </a:r>
            <a:r>
              <a:rPr lang="en-US" sz="1600" dirty="0" smtClean="0"/>
              <a:t> </a:t>
            </a:r>
            <a:endParaRPr lang="en-US" sz="2000" dirty="0" smtClean="0"/>
          </a:p>
          <a:p>
            <a:pPr lvl="1"/>
            <a:r>
              <a:rPr lang="en-US" sz="1600" dirty="0" smtClean="0"/>
              <a:t>Copy and paste the required information: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Meeting ID: N8PNWC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Entry Code: QqF26w_`D </a:t>
            </a:r>
            <a:endParaRPr lang="en-US" sz="2000" dirty="0" smtClean="0"/>
          </a:p>
          <a:p>
            <a:pPr lvl="1">
              <a:spcAft>
                <a:spcPct val="50000"/>
              </a:spcAft>
              <a:buFontTx/>
              <a:buChar char="•"/>
            </a:pPr>
            <a:endParaRPr lang="en-US" sz="2800" dirty="0"/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2010, </a:t>
            </a:r>
            <a:r>
              <a:rPr lang="en-US" dirty="0" smtClean="0"/>
              <a:t>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MFD Meeting Agenda Tuesday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1371600"/>
            <a:ext cx="86868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ct val="50000"/>
              </a:spcAft>
            </a:pPr>
            <a:r>
              <a:rPr lang="en-US" sz="2800" dirty="0" smtClean="0"/>
              <a:t>9:00-9:15 :	  Introductions, Assign Minute Taker(s)</a:t>
            </a:r>
          </a:p>
          <a:p>
            <a:pPr>
              <a:spcAft>
                <a:spcPct val="50000"/>
              </a:spcAft>
            </a:pPr>
            <a:r>
              <a:rPr lang="en-US" sz="2800" dirty="0" smtClean="0"/>
              <a:t>9:15-12:00 </a:t>
            </a:r>
            <a:r>
              <a:rPr lang="en-US" sz="2800" dirty="0" smtClean="0"/>
              <a:t>: </a:t>
            </a:r>
            <a:r>
              <a:rPr lang="en-US" sz="2400" dirty="0" smtClean="0"/>
              <a:t>Detailed review of Overall MFD </a:t>
            </a:r>
            <a:r>
              <a:rPr lang="en-US" sz="2400" dirty="0" smtClean="0"/>
              <a:t>specification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3"/>
              </a:rPr>
              <a:t>ftp://ftp.pwg.org/pub/pwg/mfd/white/ServiceOperations-20100330.pdf</a:t>
            </a:r>
            <a:r>
              <a:rPr lang="en-US" sz="1400" dirty="0" smtClean="0"/>
              <a:t>&gt;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                  &lt;</a:t>
            </a:r>
            <a:r>
              <a:rPr lang="en-US" sz="1400" dirty="0" smtClean="0">
                <a:hlinkClick r:id="rId4"/>
              </a:rPr>
              <a:t>ftp://ftp.pwg.org/pub/pwg/mfd/wd/wd-mfdoverallmod10-20100203.pdf</a:t>
            </a:r>
            <a:r>
              <a:rPr lang="en-US" sz="1400" dirty="0" smtClean="0"/>
              <a:t>&gt; </a:t>
            </a:r>
            <a:endParaRPr lang="en-US" sz="1400" dirty="0" smtClean="0"/>
          </a:p>
          <a:p>
            <a:pPr>
              <a:spcAft>
                <a:spcPct val="50000"/>
              </a:spcAft>
            </a:pPr>
            <a:r>
              <a:rPr lang="en-US" sz="2800" dirty="0" smtClean="0"/>
              <a:t>1:15-5:00: </a:t>
            </a:r>
            <a:r>
              <a:rPr lang="en-US" sz="2400" dirty="0" smtClean="0"/>
              <a:t>Continued review of Overall MFD specification </a:t>
            </a:r>
            <a:r>
              <a:rPr lang="en-US" sz="2800" dirty="0" smtClean="0"/>
              <a:t>			</a:t>
            </a:r>
            <a:endParaRPr lang="en-US" sz="2800" dirty="0" smtClean="0"/>
          </a:p>
          <a:p>
            <a:pPr>
              <a:spcAft>
                <a:spcPct val="50000"/>
              </a:spcAft>
            </a:pPr>
            <a:r>
              <a:rPr lang="en-US" sz="2800" dirty="0" smtClean="0"/>
              <a:t>Objective: </a:t>
            </a:r>
            <a:r>
              <a:rPr lang="en-US" sz="2400" dirty="0" smtClean="0"/>
              <a:t>Complete review, next revision is prototype status</a:t>
            </a:r>
            <a:endParaRPr lang="en-US" sz="1400" dirty="0" smtClean="0"/>
          </a:p>
          <a:p>
            <a:pPr>
              <a:spcAft>
                <a:spcPct val="50000"/>
              </a:spcAft>
            </a:pPr>
            <a:r>
              <a:rPr lang="en-US" sz="1400" dirty="0" smtClean="0"/>
              <a:t> </a:t>
            </a:r>
            <a:r>
              <a:rPr lang="en-US" sz="1400" dirty="0" smtClean="0"/>
              <a:t>(Breaks taken as necessary )</a:t>
            </a:r>
            <a:endParaRPr lang="en-US" sz="1400" dirty="0" smtClean="0"/>
          </a:p>
          <a:p>
            <a:pPr>
              <a:spcAft>
                <a:spcPct val="50000"/>
              </a:spcAft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26F1A7-D1E8-4BAA-825F-08BA4290C41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2010, </a:t>
            </a:r>
            <a:r>
              <a:rPr lang="en-US" dirty="0" smtClean="0"/>
              <a:t>Printer Working Group. All rights reserved.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MFD Meeting Agenda Wednesday</a:t>
            </a: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228600" y="1143000"/>
            <a:ext cx="85344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</a:pPr>
            <a:r>
              <a:rPr lang="en-US" sz="2800" dirty="0" smtClean="0"/>
              <a:t>9:00-9:40 </a:t>
            </a:r>
            <a:r>
              <a:rPr lang="en-US" sz="2800" dirty="0"/>
              <a:t>: </a:t>
            </a:r>
            <a:r>
              <a:rPr lang="en-US" sz="2800" dirty="0" smtClean="0"/>
              <a:t>Status</a:t>
            </a:r>
            <a:r>
              <a:rPr lang="en-US" sz="2800" dirty="0" smtClean="0"/>
              <a:t> of Copy Service, FaxOut Service</a:t>
            </a:r>
            <a:r>
              <a:rPr lang="en-US" sz="2800" dirty="0" smtClean="0"/>
              <a:t> 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                                 &amp; System Service</a:t>
            </a:r>
            <a:endParaRPr lang="en-US" sz="2800" dirty="0" smtClean="0"/>
          </a:p>
          <a:p>
            <a:pPr>
              <a:spcAft>
                <a:spcPct val="50000"/>
              </a:spcAft>
            </a:pPr>
            <a:r>
              <a:rPr lang="en-US" sz="2800" dirty="0" smtClean="0"/>
              <a:t>9:40-11:45 </a:t>
            </a:r>
            <a:r>
              <a:rPr lang="en-US" sz="2800" dirty="0" smtClean="0"/>
              <a:t>: </a:t>
            </a:r>
            <a:r>
              <a:rPr lang="en-US" sz="2800" dirty="0" smtClean="0"/>
              <a:t>High level discussion of FaxIn Service</a:t>
            </a:r>
            <a:endParaRPr lang="en-US" sz="2800" dirty="0" smtClean="0"/>
          </a:p>
          <a:p>
            <a:pPr>
              <a:spcAft>
                <a:spcPct val="50000"/>
              </a:spcAft>
            </a:pPr>
            <a:r>
              <a:rPr lang="en-US" sz="2800" dirty="0" smtClean="0"/>
              <a:t>11:45-12:00 </a:t>
            </a:r>
            <a:r>
              <a:rPr lang="en-US" sz="2800" dirty="0"/>
              <a:t>: </a:t>
            </a:r>
            <a:r>
              <a:rPr lang="en-US" sz="2800" dirty="0" smtClean="0"/>
              <a:t> </a:t>
            </a:r>
            <a:r>
              <a:rPr lang="en-US" sz="2800" dirty="0"/>
              <a:t>Next </a:t>
            </a:r>
            <a:r>
              <a:rPr lang="en-US" sz="2800" dirty="0" smtClean="0"/>
              <a:t>Steps</a:t>
            </a:r>
          </a:p>
          <a:p>
            <a:pPr>
              <a:spcAft>
                <a:spcPct val="50000"/>
              </a:spcAft>
            </a:pPr>
            <a:endParaRPr lang="en-US" sz="2800" dirty="0" smtClean="0"/>
          </a:p>
          <a:p>
            <a:pPr>
              <a:spcAft>
                <a:spcPct val="5000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(Breaks taken as necessary )</a:t>
            </a:r>
            <a:endParaRPr lang="en-US" sz="2800" dirty="0"/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</TotalTime>
  <Words>118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PWG Slide Template</vt:lpstr>
      <vt:lpstr>MFD Meeting Logistics</vt:lpstr>
      <vt:lpstr>MFD Meeting Agenda Tuesday</vt:lpstr>
      <vt:lpstr>MFD Meeting Agenda Wednesday</vt:lpstr>
    </vt:vector>
  </TitlesOfParts>
  <Company>Canon Development Americas,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lfarrell</dc:creator>
  <cp:lastModifiedBy>Zehler, Peter</cp:lastModifiedBy>
  <cp:revision>47</cp:revision>
  <dcterms:created xsi:type="dcterms:W3CDTF">2007-09-27T21:01:02Z</dcterms:created>
  <dcterms:modified xsi:type="dcterms:W3CDTF">2010-04-01T12:48:54Z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