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2" r:id="rId1"/>
    <p:sldMasterId id="2147483673" r:id="rId2"/>
  </p:sldMasterIdLst>
  <p:notesMasterIdLst>
    <p:notesMasterId r:id="rId16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9144000" cy="6858000" type="screen4x3"/>
  <p:notesSz cx="6983413" cy="92694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6395E9-5C1F-43D2-9D2D-84ED387A4C1D}">
  <a:tblStyle styleId="{816395E9-5C1F-43D2-9D2D-84ED387A4C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 snapToGrid="0" snapToObjects="1"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824" cy="347602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6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439" y="-1439"/>
            <a:ext cx="914544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657239" y="1904759"/>
            <a:ext cx="5257799" cy="1295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39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240" y="0"/>
            <a:ext cx="915192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533160" y="6324480"/>
            <a:ext cx="2361960" cy="45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3592439" y="6324480"/>
            <a:ext cx="1905119" cy="45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60" name="Google Shape;60;p14"/>
          <p:cNvSpPr/>
          <p:nvPr/>
        </p:nvSpPr>
        <p:spPr>
          <a:xfrm>
            <a:off x="1523879" y="1320840"/>
            <a:ext cx="6096239" cy="4064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printing.github.io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3techs.com/technologies/overview/operating_system/al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istrowatch.com/dwres.php?resource=popularity" TargetMode="External"/><Relationship Id="rId5" Type="http://schemas.openxmlformats.org/officeDocument/2006/relationships/hyperlink" Target="http://gs.statcounter.com/os-market-share/mobile/worldwide" TargetMode="External"/><Relationship Id="rId4" Type="http://schemas.openxmlformats.org/officeDocument/2006/relationships/hyperlink" Target="https://secure1.securityspace.com/s_survey/data/201804/index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buntu.com/BionicBeaver/ReleaseNot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printing.org/download/cups-filte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buntu.com/Releas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printing.org/download/cups-filter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/>
        </p:nvSpPr>
        <p:spPr>
          <a:xfrm>
            <a:off x="3657250" y="1777101"/>
            <a:ext cx="5257800" cy="10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"/>
              <a:buFont typeface="Arial"/>
              <a:buNone/>
            </a:pPr>
            <a:r>
              <a:rPr lang="en-US" sz="2000" b="1" dirty="0">
                <a:solidFill>
                  <a:srgbClr val="FFFFFF"/>
                </a:solidFill>
              </a:rPr>
              <a:t>Open Printing </a:t>
            </a:r>
            <a:r>
              <a:rPr lang="en-US" sz="2000" b="1" dirty="0" smtClean="0">
                <a:solidFill>
                  <a:srgbClr val="FFFFFF"/>
                </a:solidFill>
              </a:rPr>
              <a:t>Plenary </a:t>
            </a:r>
            <a:r>
              <a:rPr lang="en-US" sz="2000" b="1" dirty="0">
                <a:solidFill>
                  <a:srgbClr val="FFFFFF"/>
                </a:solidFill>
              </a:rPr>
              <a:t>- 2019</a:t>
            </a:r>
            <a:endParaRPr sz="2000" b="1" dirty="0">
              <a:solidFill>
                <a:srgbClr val="FFFFFF"/>
              </a:solidFill>
            </a:endParaRPr>
          </a:p>
        </p:txBody>
      </p:sp>
      <p:sp>
        <p:nvSpPr>
          <p:cNvPr id="113" name="Google Shape;113;p27"/>
          <p:cNvSpPr txBox="1"/>
          <p:nvPr/>
        </p:nvSpPr>
        <p:spPr>
          <a:xfrm>
            <a:off x="3657250" y="2997375"/>
            <a:ext cx="5257800" cy="1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>
                <a:solidFill>
                  <a:srgbClr val="FFFFFF"/>
                </a:solidFill>
              </a:rPr>
              <a:t>Joint PWG/Open Printing </a:t>
            </a:r>
            <a:r>
              <a:rPr lang="en-US" sz="1600" b="1" dirty="0" smtClean="0">
                <a:solidFill>
                  <a:srgbClr val="FFFFFF"/>
                </a:solidFill>
              </a:rPr>
              <a:t>Summit </a:t>
            </a:r>
            <a:r>
              <a:rPr lang="en-US" sz="1600" b="1" dirty="0">
                <a:solidFill>
                  <a:srgbClr val="FFFFFF"/>
                </a:solidFill>
              </a:rPr>
              <a:t>- Lexington, KY 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>
                <a:solidFill>
                  <a:srgbClr val="FFFFFF"/>
                </a:solidFill>
              </a:rPr>
              <a:t>  </a:t>
            </a:r>
            <a:r>
              <a:rPr lang="en-US" sz="1600" b="1" dirty="0" smtClean="0">
                <a:solidFill>
                  <a:srgbClr val="FFFFFF"/>
                </a:solidFill>
              </a:rPr>
              <a:t>16 April </a:t>
            </a:r>
            <a:r>
              <a:rPr lang="en-US" sz="1600" b="1" dirty="0">
                <a:solidFill>
                  <a:srgbClr val="FFFFFF"/>
                </a:solidFill>
              </a:rPr>
              <a:t>2019</a:t>
            </a:r>
            <a:endParaRPr sz="1600" b="1" dirty="0">
              <a:solidFill>
                <a:srgbClr val="FFFFFF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endParaRPr sz="1600" b="1" dirty="0">
              <a:solidFill>
                <a:srgbClr val="FFFFFF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i="0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Ira McDonald (High North) – OP Chair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 smtClean="0">
                <a:solidFill>
                  <a:srgbClr val="FFFFFF"/>
                </a:solidFill>
              </a:rPr>
              <a:t>Till Kamppeter (Canonical) – OP Manager </a:t>
            </a:r>
            <a:endParaRPr lang="en-US" dirty="0"/>
          </a:p>
        </p:txBody>
      </p:sp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3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10640"/>
            <a:ext cx="8963400" cy="515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re-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startable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in-process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not use CUPS PPD APIs any more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treat IPP network printers and remote CUPS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printers equal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auto-select printers in a cluster of very different printers depending on Job and option settings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cups-filters not use CUPS PPD APIs any more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IPP System Service support – the future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system admin support for MFDs and Printers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2019)</a:t>
            </a: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driverless support for MFDs, including driverless IPP Scan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Google Summer of Code 2019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– Recruitment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 started in Jan 2018 – long before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Screened over 100 students from different universities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– 5 Projects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Generic Framework to turn legacy drivers consisting of CUPS filters and PPDs into Printer Applications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IPP: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test suite for IPP System Service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IPP: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test suite updates for IPP errata updates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Update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pdftoraster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to only use standard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Poppler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APIs 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Turn the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scp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dbus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-service of system-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config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-printer into C (from current Python implementation)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GSoD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– OP Participation in Google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Season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of Docs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Bring open source and technical writer communities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together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GCI – OP Participation in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Google Code In 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Pre-university students (ages 13-17)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New Look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Logo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6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Website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Migration Tasks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Migration work for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foomatic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other  areas are going on in parallel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Development Repository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https://openprinting.github.io/#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766DFD6-9CD9-0D47-BB45-911F68DEA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520" y="1590895"/>
            <a:ext cx="5739384" cy="1722882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Next Steps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Call for Participation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is cost-effective for printer vendor support of Linux and UNIX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PWG and OP Collaboration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Everywhere/1.0 – complete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Common Print Dialog – complete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System Service (System Admin) – coming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Shared Infrastructure Extensions (Cloud)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FaxOut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IPP Scan (MFD)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Job Extensions/2.0, IPP Document Object/1.1 –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3D Printing and IPP 3D PJT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monthly teleconferences on Tuesdays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7 May 2019 1-2pm US EDT (F2F review/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4 June 2019 1-2pm US EDT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status)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2 July 2019 1-2pm US EDT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status)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r>
              <a:rPr lang="en-US" sz="2400" b="1" dirty="0" smtClean="0">
                <a:solidFill>
                  <a:srgbClr val="FFFFFF"/>
                </a:solidFill>
              </a:rPr>
              <a:t>Agenda</a:t>
            </a:r>
            <a:endParaRPr dirty="0"/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7376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Markets and Distributions (</a:t>
            </a: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Distros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Google Summer of Code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Google Summer of Code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Look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Next Steps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Linux Markets and Distributions (</a:t>
            </a:r>
            <a:r>
              <a:rPr lang="en-US" sz="2400" b="1" dirty="0" err="1" smtClean="0">
                <a:solidFill>
                  <a:srgbClr val="FFFFFF"/>
                </a:solidFill>
              </a:rPr>
              <a:t>Distros</a:t>
            </a:r>
            <a:r>
              <a:rPr lang="en-US" sz="2400" b="1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Internet public server market share in April 2019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32% Linux / 30% Windows / 38% other/unknown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https://w3techs.com/technologies/overview/operating_system/all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Web Server market share in April 2019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45% Linux / 21% Windows / 34% other/unknown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4"/>
              </a:rPr>
              <a:t>https://secure1.securityspace.com/s_survey/data/201804/index.html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mobile OS market share in April 2019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75% Android / 22%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iOS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/ 1% other/unknown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5"/>
              </a:rPr>
              <a:t>http://gs.statcounter.com/os-market-share/mobile/worldwide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distributions popularity on </a:t>
            </a: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Distro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Watch in 2019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Manjaro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Mint,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Debian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Fedora,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openSUSE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CentOS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6"/>
              </a:rPr>
              <a:t>https://distrowatch.com/dwres.php?resource=popularity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29974" y="32751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endParaRPr lang="en-US" dirty="0"/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1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Driverless Printing support in Linux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18.04 LTS (April 2018) – Driverless Printing enhanced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 Automatic setup / Connect a printer as easily as a USB stick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https://wiki.ubuntu.com/BionicBeaver/ReleaseNotes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open standard from PWG mainstream in CUPS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certified Printers now entering the market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2.2.7 (March 27,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Raw print queues deprecated – conflicts w/ sandboxed apps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2.3b4 (March 27,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Printer drivers deprecated – instead use Printer Application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2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56360"/>
            <a:ext cx="8963400" cy="510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accomplishments this year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http://www.openprinting.org/download/cups-filters/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Support for CUPS' own temporary queues for remote IPP/CUPS printers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Highly configurable print queue clustering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Support for all standards (IPP Everywhere,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AirPrint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Wi-Fi Direct,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Mopria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filters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PCLm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support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pdftoopvp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pdftoijs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deprecated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Flattening of interactive PDF forms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ippusbxd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Better compatibility, reliability, prepared for IPPS, improved DNS-SD 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3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10640"/>
            <a:ext cx="8963400" cy="515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restartable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in-process, e.g., to re-read its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config</a:t>
            </a: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restarts on "kill -HUP" (like most other daemons)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treats IPP network printers and remote CUPS printers as equal, allowing clustering of any printers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auto-selects printers based on Job option settings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QPDF-based solutions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bannertopdf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form-flattening</a:t>
            </a:r>
            <a:b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IPP System Service support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driverless support for MFDs, including driverless IPP Scan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system admin support for MFDs and Printers</a:t>
            </a: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Google Summer of Code 2018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 – Recruitment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 started in Jan 2018 – long before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premier university Computer Science departments approached </a:t>
            </a:r>
            <a:b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Screened over 100 students from different universities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 – 5 Projects / 6 Students / 9 Mentors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PDF updates for cups-filters – use standard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Poppler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APIs or QPDF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Enhancements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scripts for new operations/attributes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New tool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ippdoclint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check PWG Raster structure &amp; report errors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Backends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for Common Print Dialog (CPD) – D-Bus interface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Content-oriented printer auto-selection based on Job options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Bonuses in 2018 – 2 Projects outside </a:t>
            </a: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Enhancements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ippserver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add support for all IPP data types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Completion of Qt Print Dialog – update for CPD support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1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Driverless Printing support in Linux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19.04 (18 April 2019) – Driverless Printing enhanced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 Automatic setup / Connect a printer as easily as a USB stick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https://wiki.ubuntu.com/Releases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 Disco Dingo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open standard from PWG mainstream in CUPS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365 IPP Everywhere Printers now certified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2.2.10 (7 December 2018) 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included in </a:t>
            </a: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19.04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‘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lpoptions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’ for IPP Everywhere, USB &amp; PPD fixes, Page accounting (2.3)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2.2.11 (22 March 2019) – </a:t>
            </a:r>
            <a:r>
              <a:rPr lang="en-US" sz="2200" b="1" i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not in </a:t>
            </a:r>
            <a:r>
              <a:rPr lang="en-US" sz="2200" b="1" i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i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19.04 release 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Bug fixes in Scheduler, IPP Everywhere, CUPS library, and USB printers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2.3b7 (14 December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Bug fixes and build failure fixes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2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56360"/>
            <a:ext cx="8963400" cy="510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accomplishments this year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http://www.openprinting.org/download/cups-filters/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No new features added after last year’s OpenPrinting Summit 2018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Focus on reliability this year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Bug fixes in Cluster Printing, IPPS upgrade, HTTP timeouts, etc.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filters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pdftoopvp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pdftoijs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deprecated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QPDF-based solutions 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pdftopdf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bannertopdf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New options for scaling/fitting images/page content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ippusbxd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No code changes, no new features, no functional changes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Need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Avahi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patch (not just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 – now in progress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517</Words>
  <Application>Microsoft Office PowerPoint</Application>
  <PresentationFormat>On-screen Show (4:3)</PresentationFormat>
  <Paragraphs>120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Wingdings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Ira McDonald</cp:lastModifiedBy>
  <cp:revision>74</cp:revision>
  <cp:lastPrinted>2019-04-13T08:55:49Z</cp:lastPrinted>
  <dcterms:modified xsi:type="dcterms:W3CDTF">2019-04-16T17:38:31Z</dcterms:modified>
</cp:coreProperties>
</file>