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72" r:id="rId1"/>
    <p:sldMasterId id="2147483673" r:id="rId2"/>
  </p:sldMasterIdLst>
  <p:notesMasterIdLst>
    <p:notesMasterId r:id="rId15"/>
  </p:notesMasterIdLst>
  <p:sldIdLst>
    <p:sldId id="256" r:id="rId3"/>
    <p:sldId id="258" r:id="rId4"/>
    <p:sldId id="259" r:id="rId5"/>
    <p:sldId id="265" r:id="rId6"/>
    <p:sldId id="262" r:id="rId7"/>
    <p:sldId id="270" r:id="rId8"/>
    <p:sldId id="266" r:id="rId9"/>
    <p:sldId id="268" r:id="rId10"/>
    <p:sldId id="267" r:id="rId11"/>
    <p:sldId id="269" r:id="rId12"/>
    <p:sldId id="263" r:id="rId13"/>
    <p:sldId id="264" r:id="rId14"/>
  </p:sldIdLst>
  <p:sldSz cx="9144000" cy="6858000" type="screen4x3"/>
  <p:notesSz cx="6983413" cy="9269413"/>
  <p:embeddedFontLst>
    <p:embeddedFont>
      <p:font typeface="Roboto" panose="02000000000000000000" pitchFamily="2"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16395E9-5C1F-43D2-9D2D-84ED387A4C1D}">
  <a:tblStyle styleId="{816395E9-5C1F-43D2-9D2D-84ED387A4C1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5"/>
  </p:normalViewPr>
  <p:slideViewPr>
    <p:cSldViewPr snapToGrid="0" snapToObjects="1">
      <p:cViewPr varScale="1">
        <p:scale>
          <a:sx n="94" d="100"/>
          <a:sy n="94" d="100"/>
        </p:scale>
        <p:origin x="162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3.fntdata"/><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2.fntdata"/><Relationship Id="rId2" Type="http://schemas.openxmlformats.org/officeDocument/2006/relationships/slideMaster" Target="slideMasters/slideMaster2.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64125" y="695200"/>
            <a:ext cx="4655824" cy="3476024"/>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8325" y="4402950"/>
            <a:ext cx="5586699" cy="4171224"/>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notes"/>
          <p:cNvSpPr txBox="1">
            <a:spLocks noGrp="1"/>
          </p:cNvSpPr>
          <p:nvPr>
            <p:ph type="body" idx="1"/>
          </p:nvPr>
        </p:nvSpPr>
        <p:spPr>
          <a:xfrm>
            <a:off x="698325" y="4402950"/>
            <a:ext cx="5586699" cy="4171224"/>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dirty="0">
              <a:solidFill>
                <a:schemeClr val="dk1"/>
              </a:solidFill>
              <a:latin typeface="Arial"/>
              <a:ea typeface="Arial"/>
              <a:cs typeface="Arial"/>
              <a:sym typeface="Arial"/>
            </a:endParaRPr>
          </a:p>
        </p:txBody>
      </p:sp>
      <p:sp>
        <p:nvSpPr>
          <p:cNvPr id="110" name="Google Shape;110;p1:notes"/>
          <p:cNvSpPr>
            <a:spLocks noGrp="1" noRot="1" noChangeAspect="1"/>
          </p:cNvSpPr>
          <p:nvPr>
            <p:ph type="sldImg" idx="2"/>
          </p:nvPr>
        </p:nvSpPr>
        <p:spPr>
          <a:xfrm>
            <a:off x="1173163" y="695325"/>
            <a:ext cx="4637087" cy="3476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9be10d080_0_60:notes"/>
          <p:cNvSpPr txBox="1">
            <a:spLocks noGrp="1"/>
          </p:cNvSpPr>
          <p:nvPr>
            <p:ph type="body" idx="1"/>
          </p:nvPr>
        </p:nvSpPr>
        <p:spPr>
          <a:xfrm>
            <a:off x="698325" y="4402950"/>
            <a:ext cx="5586600" cy="41712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dirty="0">
              <a:solidFill>
                <a:schemeClr val="dk1"/>
              </a:solidFill>
              <a:latin typeface="Arial"/>
              <a:ea typeface="Arial"/>
              <a:cs typeface="Arial"/>
              <a:sym typeface="Arial"/>
            </a:endParaRPr>
          </a:p>
        </p:txBody>
      </p:sp>
      <p:sp>
        <p:nvSpPr>
          <p:cNvPr id="146" name="Google Shape;146;g39be10d080_0_60:notes"/>
          <p:cNvSpPr>
            <a:spLocks noGrp="1" noRot="1" noChangeAspect="1"/>
          </p:cNvSpPr>
          <p:nvPr>
            <p:ph type="sldImg" idx="2"/>
          </p:nvPr>
        </p:nvSpPr>
        <p:spPr>
          <a:xfrm>
            <a:off x="1173163" y="695325"/>
            <a:ext cx="4637087" cy="3476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315840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9:notes"/>
          <p:cNvSpPr txBox="1">
            <a:spLocks noGrp="1"/>
          </p:cNvSpPr>
          <p:nvPr>
            <p:ph type="body" idx="1"/>
          </p:nvPr>
        </p:nvSpPr>
        <p:spPr>
          <a:xfrm>
            <a:off x="698325" y="4402950"/>
            <a:ext cx="5586600" cy="41712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dirty="0">
              <a:solidFill>
                <a:schemeClr val="dk1"/>
              </a:solidFill>
              <a:latin typeface="Arial"/>
              <a:ea typeface="Arial"/>
              <a:cs typeface="Arial"/>
              <a:sym typeface="Arial"/>
            </a:endParaRPr>
          </a:p>
        </p:txBody>
      </p:sp>
      <p:sp>
        <p:nvSpPr>
          <p:cNvPr id="153" name="Google Shape;153;p9:notes"/>
          <p:cNvSpPr>
            <a:spLocks noGrp="1" noRot="1" noChangeAspect="1"/>
          </p:cNvSpPr>
          <p:nvPr>
            <p:ph type="sldImg" idx="2"/>
          </p:nvPr>
        </p:nvSpPr>
        <p:spPr>
          <a:xfrm>
            <a:off x="1164125" y="695200"/>
            <a:ext cx="4655700" cy="347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0:notes"/>
          <p:cNvSpPr txBox="1">
            <a:spLocks noGrp="1"/>
          </p:cNvSpPr>
          <p:nvPr>
            <p:ph type="body" idx="1"/>
          </p:nvPr>
        </p:nvSpPr>
        <p:spPr>
          <a:xfrm>
            <a:off x="698325" y="4402950"/>
            <a:ext cx="5586600" cy="41712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dirty="0">
              <a:solidFill>
                <a:schemeClr val="dk1"/>
              </a:solidFill>
              <a:latin typeface="Arial"/>
              <a:ea typeface="Arial"/>
              <a:cs typeface="Arial"/>
              <a:sym typeface="Arial"/>
            </a:endParaRPr>
          </a:p>
        </p:txBody>
      </p:sp>
      <p:sp>
        <p:nvSpPr>
          <p:cNvPr id="159" name="Google Shape;159;p10:notes"/>
          <p:cNvSpPr>
            <a:spLocks noGrp="1" noRot="1" noChangeAspect="1"/>
          </p:cNvSpPr>
          <p:nvPr>
            <p:ph type="sldImg" idx="2"/>
          </p:nvPr>
        </p:nvSpPr>
        <p:spPr>
          <a:xfrm>
            <a:off x="1164125" y="695200"/>
            <a:ext cx="4655700" cy="347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3:notes"/>
          <p:cNvSpPr txBox="1">
            <a:spLocks noGrp="1"/>
          </p:cNvSpPr>
          <p:nvPr>
            <p:ph type="body" idx="1"/>
          </p:nvPr>
        </p:nvSpPr>
        <p:spPr>
          <a:xfrm>
            <a:off x="698325" y="4402950"/>
            <a:ext cx="5586600" cy="41712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dirty="0">
              <a:solidFill>
                <a:schemeClr val="dk1"/>
              </a:solidFill>
              <a:latin typeface="Arial"/>
              <a:ea typeface="Arial"/>
              <a:cs typeface="Arial"/>
              <a:sym typeface="Arial"/>
            </a:endParaRPr>
          </a:p>
        </p:txBody>
      </p:sp>
      <p:sp>
        <p:nvSpPr>
          <p:cNvPr id="122" name="Google Shape;122;p3:notes"/>
          <p:cNvSpPr>
            <a:spLocks noGrp="1" noRot="1" noChangeAspect="1"/>
          </p:cNvSpPr>
          <p:nvPr>
            <p:ph type="sldImg" idx="2"/>
          </p:nvPr>
        </p:nvSpPr>
        <p:spPr>
          <a:xfrm>
            <a:off x="1173163" y="695325"/>
            <a:ext cx="4637087" cy="3476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39be10d080_0_27:notes"/>
          <p:cNvSpPr txBox="1">
            <a:spLocks noGrp="1"/>
          </p:cNvSpPr>
          <p:nvPr>
            <p:ph type="body" idx="1"/>
          </p:nvPr>
        </p:nvSpPr>
        <p:spPr>
          <a:xfrm>
            <a:off x="698325" y="4402950"/>
            <a:ext cx="5586600" cy="41712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dirty="0">
              <a:solidFill>
                <a:schemeClr val="dk1"/>
              </a:solidFill>
              <a:latin typeface="Arial"/>
              <a:ea typeface="Arial"/>
              <a:cs typeface="Arial"/>
              <a:sym typeface="Arial"/>
            </a:endParaRPr>
          </a:p>
        </p:txBody>
      </p:sp>
      <p:sp>
        <p:nvSpPr>
          <p:cNvPr id="128" name="Google Shape;128;g39be10d080_0_27:notes"/>
          <p:cNvSpPr>
            <a:spLocks noGrp="1" noRot="1" noChangeAspect="1"/>
          </p:cNvSpPr>
          <p:nvPr>
            <p:ph type="sldImg" idx="2"/>
          </p:nvPr>
        </p:nvSpPr>
        <p:spPr>
          <a:xfrm>
            <a:off x="1173163" y="695325"/>
            <a:ext cx="4637087" cy="3476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39be10d080_0_27:notes"/>
          <p:cNvSpPr txBox="1">
            <a:spLocks noGrp="1"/>
          </p:cNvSpPr>
          <p:nvPr>
            <p:ph type="body" idx="1"/>
          </p:nvPr>
        </p:nvSpPr>
        <p:spPr>
          <a:xfrm>
            <a:off x="698325" y="4402950"/>
            <a:ext cx="5586600" cy="41712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dirty="0">
              <a:solidFill>
                <a:schemeClr val="dk1"/>
              </a:solidFill>
              <a:latin typeface="Arial"/>
              <a:ea typeface="Arial"/>
              <a:cs typeface="Arial"/>
              <a:sym typeface="Arial"/>
            </a:endParaRPr>
          </a:p>
        </p:txBody>
      </p:sp>
      <p:sp>
        <p:nvSpPr>
          <p:cNvPr id="128" name="Google Shape;128;g39be10d080_0_27:notes"/>
          <p:cNvSpPr>
            <a:spLocks noGrp="1" noRot="1" noChangeAspect="1"/>
          </p:cNvSpPr>
          <p:nvPr>
            <p:ph type="sldImg" idx="2"/>
          </p:nvPr>
        </p:nvSpPr>
        <p:spPr>
          <a:xfrm>
            <a:off x="1173163" y="695325"/>
            <a:ext cx="4637087" cy="3476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34343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9be10d080_0_60:notes"/>
          <p:cNvSpPr txBox="1">
            <a:spLocks noGrp="1"/>
          </p:cNvSpPr>
          <p:nvPr>
            <p:ph type="body" idx="1"/>
          </p:nvPr>
        </p:nvSpPr>
        <p:spPr>
          <a:xfrm>
            <a:off x="698325" y="4402950"/>
            <a:ext cx="5586600" cy="41712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dirty="0">
              <a:solidFill>
                <a:schemeClr val="dk1"/>
              </a:solidFill>
              <a:latin typeface="Arial"/>
              <a:ea typeface="Arial"/>
              <a:cs typeface="Arial"/>
              <a:sym typeface="Arial"/>
            </a:endParaRPr>
          </a:p>
        </p:txBody>
      </p:sp>
      <p:sp>
        <p:nvSpPr>
          <p:cNvPr id="146" name="Google Shape;146;g39be10d080_0_60:notes"/>
          <p:cNvSpPr>
            <a:spLocks noGrp="1" noRot="1" noChangeAspect="1"/>
          </p:cNvSpPr>
          <p:nvPr>
            <p:ph type="sldImg" idx="2"/>
          </p:nvPr>
        </p:nvSpPr>
        <p:spPr>
          <a:xfrm>
            <a:off x="1173163" y="695325"/>
            <a:ext cx="4637087" cy="3476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9be10d080_0_60:notes"/>
          <p:cNvSpPr txBox="1">
            <a:spLocks noGrp="1"/>
          </p:cNvSpPr>
          <p:nvPr>
            <p:ph type="body" idx="1"/>
          </p:nvPr>
        </p:nvSpPr>
        <p:spPr>
          <a:xfrm>
            <a:off x="698325" y="4402950"/>
            <a:ext cx="5586600" cy="41712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dirty="0">
              <a:solidFill>
                <a:schemeClr val="dk1"/>
              </a:solidFill>
              <a:latin typeface="Arial"/>
              <a:ea typeface="Arial"/>
              <a:cs typeface="Arial"/>
              <a:sym typeface="Arial"/>
            </a:endParaRPr>
          </a:p>
        </p:txBody>
      </p:sp>
      <p:sp>
        <p:nvSpPr>
          <p:cNvPr id="146" name="Google Shape;146;g39be10d080_0_60:notes"/>
          <p:cNvSpPr>
            <a:spLocks noGrp="1" noRot="1" noChangeAspect="1"/>
          </p:cNvSpPr>
          <p:nvPr>
            <p:ph type="sldImg" idx="2"/>
          </p:nvPr>
        </p:nvSpPr>
        <p:spPr>
          <a:xfrm>
            <a:off x="1173163" y="695325"/>
            <a:ext cx="4637087" cy="3476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5892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9be10d080_0_60:notes"/>
          <p:cNvSpPr txBox="1">
            <a:spLocks noGrp="1"/>
          </p:cNvSpPr>
          <p:nvPr>
            <p:ph type="body" idx="1"/>
          </p:nvPr>
        </p:nvSpPr>
        <p:spPr>
          <a:xfrm>
            <a:off x="698325" y="4402950"/>
            <a:ext cx="5586600" cy="41712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dirty="0">
              <a:solidFill>
                <a:schemeClr val="dk1"/>
              </a:solidFill>
              <a:latin typeface="Arial"/>
              <a:ea typeface="Arial"/>
              <a:cs typeface="Arial"/>
              <a:sym typeface="Arial"/>
            </a:endParaRPr>
          </a:p>
        </p:txBody>
      </p:sp>
      <p:sp>
        <p:nvSpPr>
          <p:cNvPr id="146" name="Google Shape;146;g39be10d080_0_60:notes"/>
          <p:cNvSpPr>
            <a:spLocks noGrp="1" noRot="1" noChangeAspect="1"/>
          </p:cNvSpPr>
          <p:nvPr>
            <p:ph type="sldImg" idx="2"/>
          </p:nvPr>
        </p:nvSpPr>
        <p:spPr>
          <a:xfrm>
            <a:off x="1173163" y="695325"/>
            <a:ext cx="4637087" cy="3476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50485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9be10d080_0_60:notes"/>
          <p:cNvSpPr txBox="1">
            <a:spLocks noGrp="1"/>
          </p:cNvSpPr>
          <p:nvPr>
            <p:ph type="body" idx="1"/>
          </p:nvPr>
        </p:nvSpPr>
        <p:spPr>
          <a:xfrm>
            <a:off x="698325" y="4402950"/>
            <a:ext cx="5586600" cy="41712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dirty="0">
              <a:solidFill>
                <a:schemeClr val="dk1"/>
              </a:solidFill>
              <a:latin typeface="Arial"/>
              <a:ea typeface="Arial"/>
              <a:cs typeface="Arial"/>
              <a:sym typeface="Arial"/>
            </a:endParaRPr>
          </a:p>
        </p:txBody>
      </p:sp>
      <p:sp>
        <p:nvSpPr>
          <p:cNvPr id="146" name="Google Shape;146;g39be10d080_0_60:notes"/>
          <p:cNvSpPr>
            <a:spLocks noGrp="1" noRot="1" noChangeAspect="1"/>
          </p:cNvSpPr>
          <p:nvPr>
            <p:ph type="sldImg" idx="2"/>
          </p:nvPr>
        </p:nvSpPr>
        <p:spPr>
          <a:xfrm>
            <a:off x="1173163" y="695325"/>
            <a:ext cx="4637087" cy="3476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71372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9be10d080_0_60:notes"/>
          <p:cNvSpPr txBox="1">
            <a:spLocks noGrp="1"/>
          </p:cNvSpPr>
          <p:nvPr>
            <p:ph type="body" idx="1"/>
          </p:nvPr>
        </p:nvSpPr>
        <p:spPr>
          <a:xfrm>
            <a:off x="698325" y="4402950"/>
            <a:ext cx="5586600" cy="41712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100"/>
              <a:buFont typeface="Arial"/>
              <a:buNone/>
            </a:pPr>
            <a:endParaRPr sz="1100" b="0" i="0" u="none" strike="noStrike" cap="none" dirty="0">
              <a:solidFill>
                <a:schemeClr val="dk1"/>
              </a:solidFill>
              <a:latin typeface="Arial"/>
              <a:ea typeface="Arial"/>
              <a:cs typeface="Arial"/>
              <a:sym typeface="Arial"/>
            </a:endParaRPr>
          </a:p>
        </p:txBody>
      </p:sp>
      <p:sp>
        <p:nvSpPr>
          <p:cNvPr id="146" name="Google Shape;146;g39be10d080_0_60:notes"/>
          <p:cNvSpPr>
            <a:spLocks noGrp="1" noRot="1" noChangeAspect="1"/>
          </p:cNvSpPr>
          <p:nvPr>
            <p:ph type="sldImg" idx="2"/>
          </p:nvPr>
        </p:nvSpPr>
        <p:spPr>
          <a:xfrm>
            <a:off x="1173163" y="695325"/>
            <a:ext cx="4637087" cy="3476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75297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11" name="Google Shape;11;p2"/>
          <p:cNvSpPr txBox="1">
            <a:spLocks noGrp="1"/>
          </p:cNvSpPr>
          <p:nvPr>
            <p:ph type="subTitle" idx="1"/>
          </p:nvPr>
        </p:nvSpPr>
        <p:spPr>
          <a:xfrm>
            <a:off x="533160" y="1371240"/>
            <a:ext cx="8305560" cy="39776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39"/>
        <p:cNvGrpSpPr/>
        <p:nvPr/>
      </p:nvGrpSpPr>
      <p:grpSpPr>
        <a:xfrm>
          <a:off x="0" y="0"/>
          <a:ext cx="0" cy="0"/>
          <a:chOff x="0" y="0"/>
          <a:chExt cx="0" cy="0"/>
        </a:xfrm>
      </p:grpSpPr>
      <p:sp>
        <p:nvSpPr>
          <p:cNvPr id="40" name="Google Shape;40;p11"/>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41" name="Google Shape;41;p11"/>
          <p:cNvSpPr txBox="1">
            <a:spLocks noGrp="1"/>
          </p:cNvSpPr>
          <p:nvPr>
            <p:ph type="body" idx="1"/>
          </p:nvPr>
        </p:nvSpPr>
        <p:spPr>
          <a:xfrm>
            <a:off x="533160" y="1371240"/>
            <a:ext cx="830556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42" name="Google Shape;42;p11"/>
          <p:cNvSpPr txBox="1">
            <a:spLocks noGrp="1"/>
          </p:cNvSpPr>
          <p:nvPr>
            <p:ph type="body" idx="2"/>
          </p:nvPr>
        </p:nvSpPr>
        <p:spPr>
          <a:xfrm>
            <a:off x="533160" y="3449160"/>
            <a:ext cx="830556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43"/>
        <p:cNvGrpSpPr/>
        <p:nvPr/>
      </p:nvGrpSpPr>
      <p:grpSpPr>
        <a:xfrm>
          <a:off x="0" y="0"/>
          <a:ext cx="0" cy="0"/>
          <a:chOff x="0" y="0"/>
          <a:chExt cx="0" cy="0"/>
        </a:xfrm>
      </p:grpSpPr>
      <p:sp>
        <p:nvSpPr>
          <p:cNvPr id="44" name="Google Shape;44;p12"/>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45" name="Google Shape;45;p12"/>
          <p:cNvSpPr txBox="1">
            <a:spLocks noGrp="1"/>
          </p:cNvSpPr>
          <p:nvPr>
            <p:ph type="body" idx="1"/>
          </p:nvPr>
        </p:nvSpPr>
        <p:spPr>
          <a:xfrm>
            <a:off x="533160" y="137124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46" name="Google Shape;46;p12"/>
          <p:cNvSpPr txBox="1">
            <a:spLocks noGrp="1"/>
          </p:cNvSpPr>
          <p:nvPr>
            <p:ph type="body" idx="2"/>
          </p:nvPr>
        </p:nvSpPr>
        <p:spPr>
          <a:xfrm>
            <a:off x="4789080" y="137124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47" name="Google Shape;47;p12"/>
          <p:cNvSpPr txBox="1">
            <a:spLocks noGrp="1"/>
          </p:cNvSpPr>
          <p:nvPr>
            <p:ph type="body" idx="3"/>
          </p:nvPr>
        </p:nvSpPr>
        <p:spPr>
          <a:xfrm>
            <a:off x="4789080" y="344916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48" name="Google Shape;48;p12"/>
          <p:cNvSpPr txBox="1">
            <a:spLocks noGrp="1"/>
          </p:cNvSpPr>
          <p:nvPr>
            <p:ph type="body" idx="4"/>
          </p:nvPr>
        </p:nvSpPr>
        <p:spPr>
          <a:xfrm>
            <a:off x="533160" y="344916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49"/>
        <p:cNvGrpSpPr/>
        <p:nvPr/>
      </p:nvGrpSpPr>
      <p:grpSpPr>
        <a:xfrm>
          <a:off x="0" y="0"/>
          <a:ext cx="0" cy="0"/>
          <a:chOff x="0" y="0"/>
          <a:chExt cx="0" cy="0"/>
        </a:xfrm>
      </p:grpSpPr>
      <p:sp>
        <p:nvSpPr>
          <p:cNvPr id="50" name="Google Shape;50;p13"/>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51" name="Google Shape;51;p13"/>
          <p:cNvSpPr txBox="1">
            <a:spLocks noGrp="1"/>
          </p:cNvSpPr>
          <p:nvPr>
            <p:ph type="body" idx="1"/>
          </p:nvPr>
        </p:nvSpPr>
        <p:spPr>
          <a:xfrm>
            <a:off x="533160" y="1371240"/>
            <a:ext cx="830556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3"/>
          <p:cNvSpPr txBox="1">
            <a:spLocks noGrp="1"/>
          </p:cNvSpPr>
          <p:nvPr>
            <p:ph type="body" idx="2"/>
          </p:nvPr>
        </p:nvSpPr>
        <p:spPr>
          <a:xfrm>
            <a:off x="533160" y="1371240"/>
            <a:ext cx="830556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53" name="Google Shape;53;p13"/>
          <p:cNvSpPr/>
          <p:nvPr/>
        </p:nvSpPr>
        <p:spPr>
          <a:xfrm>
            <a:off x="533160" y="1371240"/>
            <a:ext cx="8305560" cy="397764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54" name="Google Shape;54;p13"/>
          <p:cNvSpPr/>
          <p:nvPr/>
        </p:nvSpPr>
        <p:spPr>
          <a:xfrm>
            <a:off x="533160" y="1371240"/>
            <a:ext cx="8305560" cy="397764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62"/>
        <p:cNvGrpSpPr/>
        <p:nvPr/>
      </p:nvGrpSpPr>
      <p:grpSpPr>
        <a:xfrm>
          <a:off x="0" y="0"/>
          <a:ext cx="0" cy="0"/>
          <a:chOff x="0" y="0"/>
          <a:chExt cx="0" cy="0"/>
        </a:xfrm>
      </p:grpSpPr>
      <p:sp>
        <p:nvSpPr>
          <p:cNvPr id="63" name="Google Shape;63;p15"/>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64" name="Google Shape;64;p15"/>
          <p:cNvSpPr txBox="1">
            <a:spLocks noGrp="1"/>
          </p:cNvSpPr>
          <p:nvPr>
            <p:ph type="body" idx="1"/>
          </p:nvPr>
        </p:nvSpPr>
        <p:spPr>
          <a:xfrm>
            <a:off x="533160" y="1371240"/>
            <a:ext cx="830556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65"/>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68" name="Google Shape;68;p17"/>
          <p:cNvSpPr txBox="1">
            <a:spLocks noGrp="1"/>
          </p:cNvSpPr>
          <p:nvPr>
            <p:ph type="subTitle" idx="1"/>
          </p:nvPr>
        </p:nvSpPr>
        <p:spPr>
          <a:xfrm>
            <a:off x="533160" y="1371240"/>
            <a:ext cx="8305560" cy="39776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69"/>
        <p:cNvGrpSpPr/>
        <p:nvPr/>
      </p:nvGrpSpPr>
      <p:grpSpPr>
        <a:xfrm>
          <a:off x="0" y="0"/>
          <a:ext cx="0" cy="0"/>
          <a:chOff x="0" y="0"/>
          <a:chExt cx="0" cy="0"/>
        </a:xfrm>
      </p:grpSpPr>
      <p:sp>
        <p:nvSpPr>
          <p:cNvPr id="70" name="Google Shape;70;p18"/>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71" name="Google Shape;71;p18"/>
          <p:cNvSpPr txBox="1">
            <a:spLocks noGrp="1"/>
          </p:cNvSpPr>
          <p:nvPr>
            <p:ph type="body" idx="1"/>
          </p:nvPr>
        </p:nvSpPr>
        <p:spPr>
          <a:xfrm>
            <a:off x="533160" y="1371240"/>
            <a:ext cx="405288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72" name="Google Shape;72;p18"/>
          <p:cNvSpPr txBox="1">
            <a:spLocks noGrp="1"/>
          </p:cNvSpPr>
          <p:nvPr>
            <p:ph type="body" idx="2"/>
          </p:nvPr>
        </p:nvSpPr>
        <p:spPr>
          <a:xfrm>
            <a:off x="4789080" y="1371240"/>
            <a:ext cx="405288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3"/>
        <p:cNvGrpSpPr/>
        <p:nvPr/>
      </p:nvGrpSpPr>
      <p:grpSpPr>
        <a:xfrm>
          <a:off x="0" y="0"/>
          <a:ext cx="0" cy="0"/>
          <a:chOff x="0" y="0"/>
          <a:chExt cx="0" cy="0"/>
        </a:xfrm>
      </p:grpSpPr>
      <p:sp>
        <p:nvSpPr>
          <p:cNvPr id="74" name="Google Shape;74;p19"/>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75"/>
        <p:cNvGrpSpPr/>
        <p:nvPr/>
      </p:nvGrpSpPr>
      <p:grpSpPr>
        <a:xfrm>
          <a:off x="0" y="0"/>
          <a:ext cx="0" cy="0"/>
          <a:chOff x="0" y="0"/>
          <a:chExt cx="0" cy="0"/>
        </a:xfrm>
      </p:grpSpPr>
      <p:sp>
        <p:nvSpPr>
          <p:cNvPr id="76" name="Google Shape;76;p20"/>
          <p:cNvSpPr txBox="1">
            <a:spLocks noGrp="1"/>
          </p:cNvSpPr>
          <p:nvPr>
            <p:ph type="subTitle" idx="1"/>
          </p:nvPr>
        </p:nvSpPr>
        <p:spPr>
          <a:xfrm>
            <a:off x="1523520" y="228239"/>
            <a:ext cx="7239239" cy="3887639"/>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77"/>
        <p:cNvGrpSpPr/>
        <p:nvPr/>
      </p:nvGrpSpPr>
      <p:grpSpPr>
        <a:xfrm>
          <a:off x="0" y="0"/>
          <a:ext cx="0" cy="0"/>
          <a:chOff x="0" y="0"/>
          <a:chExt cx="0" cy="0"/>
        </a:xfrm>
      </p:grpSpPr>
      <p:sp>
        <p:nvSpPr>
          <p:cNvPr id="78" name="Google Shape;78;p21"/>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79" name="Google Shape;79;p21"/>
          <p:cNvSpPr txBox="1">
            <a:spLocks noGrp="1"/>
          </p:cNvSpPr>
          <p:nvPr>
            <p:ph type="body" idx="1"/>
          </p:nvPr>
        </p:nvSpPr>
        <p:spPr>
          <a:xfrm>
            <a:off x="533160" y="137124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1"/>
          <p:cNvSpPr txBox="1">
            <a:spLocks noGrp="1"/>
          </p:cNvSpPr>
          <p:nvPr>
            <p:ph type="body" idx="2"/>
          </p:nvPr>
        </p:nvSpPr>
        <p:spPr>
          <a:xfrm>
            <a:off x="533160" y="344916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81" name="Google Shape;81;p21"/>
          <p:cNvSpPr txBox="1">
            <a:spLocks noGrp="1"/>
          </p:cNvSpPr>
          <p:nvPr>
            <p:ph type="body" idx="3"/>
          </p:nvPr>
        </p:nvSpPr>
        <p:spPr>
          <a:xfrm>
            <a:off x="4789080" y="1371240"/>
            <a:ext cx="405288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2"/>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82"/>
        <p:cNvGrpSpPr/>
        <p:nvPr/>
      </p:nvGrpSpPr>
      <p:grpSpPr>
        <a:xfrm>
          <a:off x="0" y="0"/>
          <a:ext cx="0" cy="0"/>
          <a:chOff x="0" y="0"/>
          <a:chExt cx="0" cy="0"/>
        </a:xfrm>
      </p:grpSpPr>
      <p:sp>
        <p:nvSpPr>
          <p:cNvPr id="83" name="Google Shape;83;p22"/>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84" name="Google Shape;84;p22"/>
          <p:cNvSpPr txBox="1">
            <a:spLocks noGrp="1"/>
          </p:cNvSpPr>
          <p:nvPr>
            <p:ph type="body" idx="1"/>
          </p:nvPr>
        </p:nvSpPr>
        <p:spPr>
          <a:xfrm>
            <a:off x="533160" y="1371240"/>
            <a:ext cx="405288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85" name="Google Shape;85;p22"/>
          <p:cNvSpPr txBox="1">
            <a:spLocks noGrp="1"/>
          </p:cNvSpPr>
          <p:nvPr>
            <p:ph type="body" idx="2"/>
          </p:nvPr>
        </p:nvSpPr>
        <p:spPr>
          <a:xfrm>
            <a:off x="4789080" y="137124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86" name="Google Shape;86;p22"/>
          <p:cNvSpPr txBox="1">
            <a:spLocks noGrp="1"/>
          </p:cNvSpPr>
          <p:nvPr>
            <p:ph type="body" idx="3"/>
          </p:nvPr>
        </p:nvSpPr>
        <p:spPr>
          <a:xfrm>
            <a:off x="4789080" y="344916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87"/>
        <p:cNvGrpSpPr/>
        <p:nvPr/>
      </p:nvGrpSpPr>
      <p:grpSpPr>
        <a:xfrm>
          <a:off x="0" y="0"/>
          <a:ext cx="0" cy="0"/>
          <a:chOff x="0" y="0"/>
          <a:chExt cx="0" cy="0"/>
        </a:xfrm>
      </p:grpSpPr>
      <p:sp>
        <p:nvSpPr>
          <p:cNvPr id="88" name="Google Shape;88;p23"/>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89" name="Google Shape;89;p23"/>
          <p:cNvSpPr txBox="1">
            <a:spLocks noGrp="1"/>
          </p:cNvSpPr>
          <p:nvPr>
            <p:ph type="body" idx="1"/>
          </p:nvPr>
        </p:nvSpPr>
        <p:spPr>
          <a:xfrm>
            <a:off x="533160" y="137124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90" name="Google Shape;90;p23"/>
          <p:cNvSpPr txBox="1">
            <a:spLocks noGrp="1"/>
          </p:cNvSpPr>
          <p:nvPr>
            <p:ph type="body" idx="2"/>
          </p:nvPr>
        </p:nvSpPr>
        <p:spPr>
          <a:xfrm>
            <a:off x="4789080" y="137124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3"/>
          <p:cNvSpPr txBox="1">
            <a:spLocks noGrp="1"/>
          </p:cNvSpPr>
          <p:nvPr>
            <p:ph type="body" idx="3"/>
          </p:nvPr>
        </p:nvSpPr>
        <p:spPr>
          <a:xfrm>
            <a:off x="533160" y="3449160"/>
            <a:ext cx="830556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92"/>
        <p:cNvGrpSpPr/>
        <p:nvPr/>
      </p:nvGrpSpPr>
      <p:grpSpPr>
        <a:xfrm>
          <a:off x="0" y="0"/>
          <a:ext cx="0" cy="0"/>
          <a:chOff x="0" y="0"/>
          <a:chExt cx="0" cy="0"/>
        </a:xfrm>
      </p:grpSpPr>
      <p:sp>
        <p:nvSpPr>
          <p:cNvPr id="93" name="Google Shape;93;p24"/>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94" name="Google Shape;94;p24"/>
          <p:cNvSpPr txBox="1">
            <a:spLocks noGrp="1"/>
          </p:cNvSpPr>
          <p:nvPr>
            <p:ph type="body" idx="1"/>
          </p:nvPr>
        </p:nvSpPr>
        <p:spPr>
          <a:xfrm>
            <a:off x="533160" y="1371240"/>
            <a:ext cx="830556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95" name="Google Shape;95;p24"/>
          <p:cNvSpPr txBox="1">
            <a:spLocks noGrp="1"/>
          </p:cNvSpPr>
          <p:nvPr>
            <p:ph type="body" idx="2"/>
          </p:nvPr>
        </p:nvSpPr>
        <p:spPr>
          <a:xfrm>
            <a:off x="533160" y="3449160"/>
            <a:ext cx="830556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96"/>
        <p:cNvGrpSpPr/>
        <p:nvPr/>
      </p:nvGrpSpPr>
      <p:grpSpPr>
        <a:xfrm>
          <a:off x="0" y="0"/>
          <a:ext cx="0" cy="0"/>
          <a:chOff x="0" y="0"/>
          <a:chExt cx="0" cy="0"/>
        </a:xfrm>
      </p:grpSpPr>
      <p:sp>
        <p:nvSpPr>
          <p:cNvPr id="97" name="Google Shape;97;p25"/>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98" name="Google Shape;98;p25"/>
          <p:cNvSpPr txBox="1">
            <a:spLocks noGrp="1"/>
          </p:cNvSpPr>
          <p:nvPr>
            <p:ph type="body" idx="1"/>
          </p:nvPr>
        </p:nvSpPr>
        <p:spPr>
          <a:xfrm>
            <a:off x="533160" y="137124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99" name="Google Shape;99;p25"/>
          <p:cNvSpPr txBox="1">
            <a:spLocks noGrp="1"/>
          </p:cNvSpPr>
          <p:nvPr>
            <p:ph type="body" idx="2"/>
          </p:nvPr>
        </p:nvSpPr>
        <p:spPr>
          <a:xfrm>
            <a:off x="4789080" y="137124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0" name="Google Shape;100;p25"/>
          <p:cNvSpPr txBox="1">
            <a:spLocks noGrp="1"/>
          </p:cNvSpPr>
          <p:nvPr>
            <p:ph type="body" idx="3"/>
          </p:nvPr>
        </p:nvSpPr>
        <p:spPr>
          <a:xfrm>
            <a:off x="4789080" y="344916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1" name="Google Shape;101;p25"/>
          <p:cNvSpPr txBox="1">
            <a:spLocks noGrp="1"/>
          </p:cNvSpPr>
          <p:nvPr>
            <p:ph type="body" idx="4"/>
          </p:nvPr>
        </p:nvSpPr>
        <p:spPr>
          <a:xfrm>
            <a:off x="533160" y="344916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02"/>
        <p:cNvGrpSpPr/>
        <p:nvPr/>
      </p:nvGrpSpPr>
      <p:grpSpPr>
        <a:xfrm>
          <a:off x="0" y="0"/>
          <a:ext cx="0" cy="0"/>
          <a:chOff x="0" y="0"/>
          <a:chExt cx="0" cy="0"/>
        </a:xfrm>
      </p:grpSpPr>
      <p:sp>
        <p:nvSpPr>
          <p:cNvPr id="103" name="Google Shape;103;p26"/>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104" name="Google Shape;104;p26"/>
          <p:cNvSpPr txBox="1">
            <a:spLocks noGrp="1"/>
          </p:cNvSpPr>
          <p:nvPr>
            <p:ph type="body" idx="1"/>
          </p:nvPr>
        </p:nvSpPr>
        <p:spPr>
          <a:xfrm>
            <a:off x="533160" y="1371240"/>
            <a:ext cx="830556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5" name="Google Shape;105;p26"/>
          <p:cNvSpPr txBox="1">
            <a:spLocks noGrp="1"/>
          </p:cNvSpPr>
          <p:nvPr>
            <p:ph type="body" idx="2"/>
          </p:nvPr>
        </p:nvSpPr>
        <p:spPr>
          <a:xfrm>
            <a:off x="533160" y="1371240"/>
            <a:ext cx="830556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6" name="Google Shape;106;p26"/>
          <p:cNvSpPr/>
          <p:nvPr/>
        </p:nvSpPr>
        <p:spPr>
          <a:xfrm>
            <a:off x="533160" y="1371240"/>
            <a:ext cx="8305560" cy="397764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07" name="Google Shape;107;p26"/>
          <p:cNvSpPr/>
          <p:nvPr/>
        </p:nvSpPr>
        <p:spPr>
          <a:xfrm>
            <a:off x="533160" y="1371240"/>
            <a:ext cx="8305560" cy="397764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15" name="Google Shape;15;p4"/>
          <p:cNvSpPr txBox="1">
            <a:spLocks noGrp="1"/>
          </p:cNvSpPr>
          <p:nvPr>
            <p:ph type="body" idx="1"/>
          </p:nvPr>
        </p:nvSpPr>
        <p:spPr>
          <a:xfrm>
            <a:off x="533160" y="1371240"/>
            <a:ext cx="830556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18" name="Google Shape;18;p5"/>
          <p:cNvSpPr txBox="1">
            <a:spLocks noGrp="1"/>
          </p:cNvSpPr>
          <p:nvPr>
            <p:ph type="body" idx="1"/>
          </p:nvPr>
        </p:nvSpPr>
        <p:spPr>
          <a:xfrm>
            <a:off x="533160" y="1371240"/>
            <a:ext cx="405288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5"/>
          <p:cNvSpPr txBox="1">
            <a:spLocks noGrp="1"/>
          </p:cNvSpPr>
          <p:nvPr>
            <p:ph type="body" idx="2"/>
          </p:nvPr>
        </p:nvSpPr>
        <p:spPr>
          <a:xfrm>
            <a:off x="4789080" y="1371240"/>
            <a:ext cx="405288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22"/>
        <p:cNvGrpSpPr/>
        <p:nvPr/>
      </p:nvGrpSpPr>
      <p:grpSpPr>
        <a:xfrm>
          <a:off x="0" y="0"/>
          <a:ext cx="0" cy="0"/>
          <a:chOff x="0" y="0"/>
          <a:chExt cx="0" cy="0"/>
        </a:xfrm>
      </p:grpSpPr>
      <p:sp>
        <p:nvSpPr>
          <p:cNvPr id="23" name="Google Shape;23;p7"/>
          <p:cNvSpPr txBox="1">
            <a:spLocks noGrp="1"/>
          </p:cNvSpPr>
          <p:nvPr>
            <p:ph type="subTitle" idx="1"/>
          </p:nvPr>
        </p:nvSpPr>
        <p:spPr>
          <a:xfrm>
            <a:off x="1523520" y="228239"/>
            <a:ext cx="7239239" cy="3887639"/>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24"/>
        <p:cNvGrpSpPr/>
        <p:nvPr/>
      </p:nvGrpSpPr>
      <p:grpSpPr>
        <a:xfrm>
          <a:off x="0" y="0"/>
          <a:ext cx="0" cy="0"/>
          <a:chOff x="0" y="0"/>
          <a:chExt cx="0" cy="0"/>
        </a:xfrm>
      </p:grpSpPr>
      <p:sp>
        <p:nvSpPr>
          <p:cNvPr id="25" name="Google Shape;25;p8"/>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26" name="Google Shape;26;p8"/>
          <p:cNvSpPr txBox="1">
            <a:spLocks noGrp="1"/>
          </p:cNvSpPr>
          <p:nvPr>
            <p:ph type="body" idx="1"/>
          </p:nvPr>
        </p:nvSpPr>
        <p:spPr>
          <a:xfrm>
            <a:off x="533160" y="137124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27" name="Google Shape;27;p8"/>
          <p:cNvSpPr txBox="1">
            <a:spLocks noGrp="1"/>
          </p:cNvSpPr>
          <p:nvPr>
            <p:ph type="body" idx="2"/>
          </p:nvPr>
        </p:nvSpPr>
        <p:spPr>
          <a:xfrm>
            <a:off x="533160" y="344916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28" name="Google Shape;28;p8"/>
          <p:cNvSpPr txBox="1">
            <a:spLocks noGrp="1"/>
          </p:cNvSpPr>
          <p:nvPr>
            <p:ph type="body" idx="3"/>
          </p:nvPr>
        </p:nvSpPr>
        <p:spPr>
          <a:xfrm>
            <a:off x="4789080" y="1371240"/>
            <a:ext cx="405288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29"/>
        <p:cNvGrpSpPr/>
        <p:nvPr/>
      </p:nvGrpSpPr>
      <p:grpSpPr>
        <a:xfrm>
          <a:off x="0" y="0"/>
          <a:ext cx="0" cy="0"/>
          <a:chOff x="0" y="0"/>
          <a:chExt cx="0" cy="0"/>
        </a:xfrm>
      </p:grpSpPr>
      <p:sp>
        <p:nvSpPr>
          <p:cNvPr id="30" name="Google Shape;30;p9"/>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31" name="Google Shape;31;p9"/>
          <p:cNvSpPr txBox="1">
            <a:spLocks noGrp="1"/>
          </p:cNvSpPr>
          <p:nvPr>
            <p:ph type="body" idx="1"/>
          </p:nvPr>
        </p:nvSpPr>
        <p:spPr>
          <a:xfrm>
            <a:off x="533160" y="1371240"/>
            <a:ext cx="405288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32" name="Google Shape;32;p9"/>
          <p:cNvSpPr txBox="1">
            <a:spLocks noGrp="1"/>
          </p:cNvSpPr>
          <p:nvPr>
            <p:ph type="body" idx="2"/>
          </p:nvPr>
        </p:nvSpPr>
        <p:spPr>
          <a:xfrm>
            <a:off x="4789080" y="137124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33" name="Google Shape;33;p9"/>
          <p:cNvSpPr txBox="1">
            <a:spLocks noGrp="1"/>
          </p:cNvSpPr>
          <p:nvPr>
            <p:ph type="body" idx="3"/>
          </p:nvPr>
        </p:nvSpPr>
        <p:spPr>
          <a:xfrm>
            <a:off x="4789080" y="344916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34"/>
        <p:cNvGrpSpPr/>
        <p:nvPr/>
      </p:nvGrpSpPr>
      <p:grpSpPr>
        <a:xfrm>
          <a:off x="0" y="0"/>
          <a:ext cx="0" cy="0"/>
          <a:chOff x="0" y="0"/>
          <a:chExt cx="0" cy="0"/>
        </a:xfrm>
      </p:grpSpPr>
      <p:sp>
        <p:nvSpPr>
          <p:cNvPr id="35" name="Google Shape;35;p10"/>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36" name="Google Shape;36;p10"/>
          <p:cNvSpPr txBox="1">
            <a:spLocks noGrp="1"/>
          </p:cNvSpPr>
          <p:nvPr>
            <p:ph type="body" idx="1"/>
          </p:nvPr>
        </p:nvSpPr>
        <p:spPr>
          <a:xfrm>
            <a:off x="533160" y="137124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37" name="Google Shape;37;p10"/>
          <p:cNvSpPr txBox="1">
            <a:spLocks noGrp="1"/>
          </p:cNvSpPr>
          <p:nvPr>
            <p:ph type="body" idx="2"/>
          </p:nvPr>
        </p:nvSpPr>
        <p:spPr>
          <a:xfrm>
            <a:off x="4789080" y="1371240"/>
            <a:ext cx="405288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38" name="Google Shape;38;p10"/>
          <p:cNvSpPr txBox="1">
            <a:spLocks noGrp="1"/>
          </p:cNvSpPr>
          <p:nvPr>
            <p:ph type="body" idx="3"/>
          </p:nvPr>
        </p:nvSpPr>
        <p:spPr>
          <a:xfrm>
            <a:off x="533160" y="3449160"/>
            <a:ext cx="8305560" cy="1897199"/>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8D0FF"/>
        </a:solidFill>
        <a:effectLst/>
      </p:bgPr>
    </p:bg>
    <p:spTree>
      <p:nvGrpSpPr>
        <p:cNvPr id="1" name="Shape 5"/>
        <p:cNvGrpSpPr/>
        <p:nvPr/>
      </p:nvGrpSpPr>
      <p:grpSpPr>
        <a:xfrm>
          <a:off x="0" y="0"/>
          <a:ext cx="0" cy="0"/>
          <a:chOff x="0" y="0"/>
          <a:chExt cx="0" cy="0"/>
        </a:xfrm>
      </p:grpSpPr>
      <p:pic>
        <p:nvPicPr>
          <p:cNvPr id="6" name="Google Shape;6;p1"/>
          <p:cNvPicPr preferRelativeResize="0"/>
          <p:nvPr/>
        </p:nvPicPr>
        <p:blipFill rotWithShape="1">
          <a:blip r:embed="rId14">
            <a:alphaModFix/>
          </a:blip>
          <a:srcRect/>
          <a:stretch/>
        </p:blipFill>
        <p:spPr>
          <a:xfrm>
            <a:off x="-1439" y="-1439"/>
            <a:ext cx="9145440" cy="6859439"/>
          </a:xfrm>
          <a:prstGeom prst="rect">
            <a:avLst/>
          </a:prstGeom>
          <a:noFill/>
          <a:ln>
            <a:noFill/>
          </a:ln>
        </p:spPr>
      </p:pic>
      <p:sp>
        <p:nvSpPr>
          <p:cNvPr id="7" name="Google Shape;7;p1"/>
          <p:cNvSpPr txBox="1">
            <a:spLocks noGrp="1"/>
          </p:cNvSpPr>
          <p:nvPr>
            <p:ph type="title"/>
          </p:nvPr>
        </p:nvSpPr>
        <p:spPr>
          <a:xfrm>
            <a:off x="3657239" y="1904759"/>
            <a:ext cx="5257799" cy="1295639"/>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8" name="Google Shape;8;p1"/>
          <p:cNvSpPr txBox="1">
            <a:spLocks noGrp="1"/>
          </p:cNvSpPr>
          <p:nvPr>
            <p:ph type="body" idx="1"/>
          </p:nvPr>
        </p:nvSpPr>
        <p:spPr>
          <a:xfrm>
            <a:off x="457200" y="1604520"/>
            <a:ext cx="8229239"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98D0FF"/>
        </a:solidFill>
        <a:effectLst/>
      </p:bgPr>
    </p:bg>
    <p:spTree>
      <p:nvGrpSpPr>
        <p:cNvPr id="1" name="Shape 55"/>
        <p:cNvGrpSpPr/>
        <p:nvPr/>
      </p:nvGrpSpPr>
      <p:grpSpPr>
        <a:xfrm>
          <a:off x="0" y="0"/>
          <a:ext cx="0" cy="0"/>
          <a:chOff x="0" y="0"/>
          <a:chExt cx="0" cy="0"/>
        </a:xfrm>
      </p:grpSpPr>
      <p:pic>
        <p:nvPicPr>
          <p:cNvPr id="56" name="Google Shape;56;p14"/>
          <p:cNvPicPr preferRelativeResize="0"/>
          <p:nvPr/>
        </p:nvPicPr>
        <p:blipFill rotWithShape="1">
          <a:blip r:embed="rId14">
            <a:alphaModFix/>
          </a:blip>
          <a:srcRect/>
          <a:stretch/>
        </p:blipFill>
        <p:spPr>
          <a:xfrm>
            <a:off x="-3240" y="0"/>
            <a:ext cx="9151920" cy="6859439"/>
          </a:xfrm>
          <a:prstGeom prst="rect">
            <a:avLst/>
          </a:prstGeom>
          <a:noFill/>
          <a:ln>
            <a:noFill/>
          </a:ln>
        </p:spPr>
      </p:pic>
      <p:sp>
        <p:nvSpPr>
          <p:cNvPr id="57" name="Google Shape;57;p14"/>
          <p:cNvSpPr txBox="1">
            <a:spLocks noGrp="1"/>
          </p:cNvSpPr>
          <p:nvPr>
            <p:ph type="title"/>
          </p:nvPr>
        </p:nvSpPr>
        <p:spPr>
          <a:xfrm>
            <a:off x="1523520" y="228239"/>
            <a:ext cx="7239239" cy="83844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spcBef>
                <a:spcPts val="0"/>
              </a:spcBef>
              <a:spcAft>
                <a:spcPts val="0"/>
              </a:spcAft>
              <a:buSzPts val="1800"/>
              <a:buFont typeface="Arial"/>
              <a:buNone/>
              <a:defRPr sz="1800" b="0" i="0" u="none" strike="noStrike" cap="none"/>
            </a:lvl2pPr>
            <a:lvl3pPr marR="0" lvl="2" algn="l" rtl="0">
              <a:spcBef>
                <a:spcPts val="0"/>
              </a:spcBef>
              <a:spcAft>
                <a:spcPts val="0"/>
              </a:spcAft>
              <a:buSzPts val="1800"/>
              <a:buFont typeface="Arial"/>
              <a:buNone/>
              <a:defRPr sz="1800" b="0" i="0" u="none" strike="noStrike" cap="none"/>
            </a:lvl3pPr>
            <a:lvl4pPr marR="0" lvl="3" algn="l" rtl="0">
              <a:spcBef>
                <a:spcPts val="0"/>
              </a:spcBef>
              <a:spcAft>
                <a:spcPts val="0"/>
              </a:spcAft>
              <a:buSzPts val="1800"/>
              <a:buFont typeface="Arial"/>
              <a:buNone/>
              <a:defRPr sz="1800" b="0" i="0" u="none" strike="noStrike" cap="none"/>
            </a:lvl4pPr>
            <a:lvl5pPr marR="0" lvl="4" algn="l" rtl="0">
              <a:spcBef>
                <a:spcPts val="0"/>
              </a:spcBef>
              <a:spcAft>
                <a:spcPts val="0"/>
              </a:spcAft>
              <a:buSzPts val="1800"/>
              <a:buFont typeface="Arial"/>
              <a:buNone/>
              <a:defRPr sz="1800" b="0" i="0" u="none" strike="noStrike" cap="none"/>
            </a:lvl5pPr>
            <a:lvl6pPr marR="0" lvl="5" algn="l" rtl="0">
              <a:spcBef>
                <a:spcPts val="0"/>
              </a:spcBef>
              <a:spcAft>
                <a:spcPts val="0"/>
              </a:spcAft>
              <a:buSzPts val="1800"/>
              <a:buFont typeface="Arial"/>
              <a:buNone/>
              <a:defRPr sz="1800" b="0" i="0" u="none" strike="noStrike" cap="none"/>
            </a:lvl6pPr>
            <a:lvl7pPr marR="0" lvl="6" algn="l" rtl="0">
              <a:spcBef>
                <a:spcPts val="0"/>
              </a:spcBef>
              <a:spcAft>
                <a:spcPts val="0"/>
              </a:spcAft>
              <a:buSzPts val="1800"/>
              <a:buFont typeface="Arial"/>
              <a:buNone/>
              <a:defRPr sz="1800" b="0" i="0" u="none" strike="noStrike" cap="none"/>
            </a:lvl7pPr>
            <a:lvl8pPr marR="0" lvl="7" algn="l" rtl="0">
              <a:spcBef>
                <a:spcPts val="0"/>
              </a:spcBef>
              <a:spcAft>
                <a:spcPts val="0"/>
              </a:spcAft>
              <a:buSzPts val="1800"/>
              <a:buFont typeface="Arial"/>
              <a:buNone/>
              <a:defRPr sz="1800" b="0" i="0" u="none" strike="noStrike" cap="none"/>
            </a:lvl8pPr>
            <a:lvl9pPr marR="0" lvl="8" algn="l" rtl="0">
              <a:spcBef>
                <a:spcPts val="0"/>
              </a:spcBef>
              <a:spcAft>
                <a:spcPts val="0"/>
              </a:spcAft>
              <a:buSzPts val="1800"/>
              <a:buFont typeface="Arial"/>
              <a:buNone/>
              <a:defRPr sz="1800" b="0" i="0" u="none" strike="noStrike" cap="none"/>
            </a:lvl9pPr>
          </a:lstStyle>
          <a:p>
            <a:endParaRPr/>
          </a:p>
        </p:txBody>
      </p:sp>
      <p:sp>
        <p:nvSpPr>
          <p:cNvPr id="58" name="Google Shape;58;p14"/>
          <p:cNvSpPr txBox="1">
            <a:spLocks noGrp="1"/>
          </p:cNvSpPr>
          <p:nvPr>
            <p:ph type="ftr" idx="11"/>
          </p:nvPr>
        </p:nvSpPr>
        <p:spPr>
          <a:xfrm>
            <a:off x="533160" y="6324480"/>
            <a:ext cx="2361960" cy="45756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59" name="Google Shape;59;p14"/>
          <p:cNvSpPr txBox="1">
            <a:spLocks noGrp="1"/>
          </p:cNvSpPr>
          <p:nvPr>
            <p:ph type="sldNum" idx="12"/>
          </p:nvPr>
        </p:nvSpPr>
        <p:spPr>
          <a:xfrm>
            <a:off x="3592439" y="6324480"/>
            <a:ext cx="1905119" cy="457560"/>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003F69"/>
              </a:buClr>
              <a:buSzPts val="275"/>
              <a:buFont typeface="Arial"/>
              <a:buNone/>
              <a:defRPr sz="1100" b="0" i="0" u="none" strike="noStrike" cap="none">
                <a:solidFill>
                  <a:srgbClr val="003F69"/>
                </a:solidFill>
                <a:latin typeface="Arial"/>
                <a:ea typeface="Arial"/>
                <a:cs typeface="Arial"/>
                <a:sym typeface="Arial"/>
              </a:defRPr>
            </a:lvl1pPr>
            <a:lvl2pPr marL="0" marR="0" lvl="1" indent="0" algn="ctr" rtl="0">
              <a:lnSpc>
                <a:spcPct val="100000"/>
              </a:lnSpc>
              <a:spcBef>
                <a:spcPts val="0"/>
              </a:spcBef>
              <a:spcAft>
                <a:spcPts val="0"/>
              </a:spcAft>
              <a:buClr>
                <a:srgbClr val="003F69"/>
              </a:buClr>
              <a:buSzPts val="275"/>
              <a:buFont typeface="Arial"/>
              <a:buNone/>
              <a:defRPr sz="1100" b="0" i="0" u="none" strike="noStrike" cap="none">
                <a:solidFill>
                  <a:srgbClr val="003F69"/>
                </a:solidFill>
                <a:latin typeface="Arial"/>
                <a:ea typeface="Arial"/>
                <a:cs typeface="Arial"/>
                <a:sym typeface="Arial"/>
              </a:defRPr>
            </a:lvl2pPr>
            <a:lvl3pPr marL="0" marR="0" lvl="2" indent="0" algn="ctr" rtl="0">
              <a:lnSpc>
                <a:spcPct val="100000"/>
              </a:lnSpc>
              <a:spcBef>
                <a:spcPts val="0"/>
              </a:spcBef>
              <a:spcAft>
                <a:spcPts val="0"/>
              </a:spcAft>
              <a:buClr>
                <a:srgbClr val="003F69"/>
              </a:buClr>
              <a:buSzPts val="275"/>
              <a:buFont typeface="Arial"/>
              <a:buNone/>
              <a:defRPr sz="1100" b="0" i="0" u="none" strike="noStrike" cap="none">
                <a:solidFill>
                  <a:srgbClr val="003F69"/>
                </a:solidFill>
                <a:latin typeface="Arial"/>
                <a:ea typeface="Arial"/>
                <a:cs typeface="Arial"/>
                <a:sym typeface="Arial"/>
              </a:defRPr>
            </a:lvl3pPr>
            <a:lvl4pPr marL="0" marR="0" lvl="3" indent="0" algn="ctr" rtl="0">
              <a:lnSpc>
                <a:spcPct val="100000"/>
              </a:lnSpc>
              <a:spcBef>
                <a:spcPts val="0"/>
              </a:spcBef>
              <a:spcAft>
                <a:spcPts val="0"/>
              </a:spcAft>
              <a:buClr>
                <a:srgbClr val="003F69"/>
              </a:buClr>
              <a:buSzPts val="275"/>
              <a:buFont typeface="Arial"/>
              <a:buNone/>
              <a:defRPr sz="1100" b="0" i="0" u="none" strike="noStrike" cap="none">
                <a:solidFill>
                  <a:srgbClr val="003F69"/>
                </a:solidFill>
                <a:latin typeface="Arial"/>
                <a:ea typeface="Arial"/>
                <a:cs typeface="Arial"/>
                <a:sym typeface="Arial"/>
              </a:defRPr>
            </a:lvl4pPr>
            <a:lvl5pPr marL="0" marR="0" lvl="4" indent="0" algn="ctr" rtl="0">
              <a:lnSpc>
                <a:spcPct val="100000"/>
              </a:lnSpc>
              <a:spcBef>
                <a:spcPts val="0"/>
              </a:spcBef>
              <a:spcAft>
                <a:spcPts val="0"/>
              </a:spcAft>
              <a:buClr>
                <a:srgbClr val="003F69"/>
              </a:buClr>
              <a:buSzPts val="275"/>
              <a:buFont typeface="Arial"/>
              <a:buNone/>
              <a:defRPr sz="1100" b="0" i="0" u="none" strike="noStrike" cap="none">
                <a:solidFill>
                  <a:srgbClr val="003F69"/>
                </a:solidFill>
                <a:latin typeface="Arial"/>
                <a:ea typeface="Arial"/>
                <a:cs typeface="Arial"/>
                <a:sym typeface="Arial"/>
              </a:defRPr>
            </a:lvl5pPr>
            <a:lvl6pPr marL="0" marR="0" lvl="5" indent="0" algn="ctr" rtl="0">
              <a:lnSpc>
                <a:spcPct val="100000"/>
              </a:lnSpc>
              <a:spcBef>
                <a:spcPts val="0"/>
              </a:spcBef>
              <a:spcAft>
                <a:spcPts val="0"/>
              </a:spcAft>
              <a:buClr>
                <a:srgbClr val="003F69"/>
              </a:buClr>
              <a:buSzPts val="275"/>
              <a:buFont typeface="Arial"/>
              <a:buNone/>
              <a:defRPr sz="1100" b="0" i="0" u="none" strike="noStrike" cap="none">
                <a:solidFill>
                  <a:srgbClr val="003F69"/>
                </a:solidFill>
                <a:latin typeface="Arial"/>
                <a:ea typeface="Arial"/>
                <a:cs typeface="Arial"/>
                <a:sym typeface="Arial"/>
              </a:defRPr>
            </a:lvl6pPr>
            <a:lvl7pPr marL="0" marR="0" lvl="6" indent="0" algn="ctr" rtl="0">
              <a:lnSpc>
                <a:spcPct val="100000"/>
              </a:lnSpc>
              <a:spcBef>
                <a:spcPts val="0"/>
              </a:spcBef>
              <a:spcAft>
                <a:spcPts val="0"/>
              </a:spcAft>
              <a:buClr>
                <a:srgbClr val="003F69"/>
              </a:buClr>
              <a:buSzPts val="275"/>
              <a:buFont typeface="Arial"/>
              <a:buNone/>
              <a:defRPr sz="1100" b="0" i="0" u="none" strike="noStrike" cap="none">
                <a:solidFill>
                  <a:srgbClr val="003F69"/>
                </a:solidFill>
                <a:latin typeface="Arial"/>
                <a:ea typeface="Arial"/>
                <a:cs typeface="Arial"/>
                <a:sym typeface="Arial"/>
              </a:defRPr>
            </a:lvl7pPr>
            <a:lvl8pPr marL="0" marR="0" lvl="7" indent="0" algn="ctr" rtl="0">
              <a:lnSpc>
                <a:spcPct val="100000"/>
              </a:lnSpc>
              <a:spcBef>
                <a:spcPts val="0"/>
              </a:spcBef>
              <a:spcAft>
                <a:spcPts val="0"/>
              </a:spcAft>
              <a:buClr>
                <a:srgbClr val="003F69"/>
              </a:buClr>
              <a:buSzPts val="275"/>
              <a:buFont typeface="Arial"/>
              <a:buNone/>
              <a:defRPr sz="1100" b="0" i="0" u="none" strike="noStrike" cap="none">
                <a:solidFill>
                  <a:srgbClr val="003F69"/>
                </a:solidFill>
                <a:latin typeface="Arial"/>
                <a:ea typeface="Arial"/>
                <a:cs typeface="Arial"/>
                <a:sym typeface="Arial"/>
              </a:defRPr>
            </a:lvl8pPr>
            <a:lvl9pPr marL="0" marR="0" lvl="8" indent="0" algn="ctr" rtl="0">
              <a:lnSpc>
                <a:spcPct val="100000"/>
              </a:lnSpc>
              <a:spcBef>
                <a:spcPts val="0"/>
              </a:spcBef>
              <a:spcAft>
                <a:spcPts val="0"/>
              </a:spcAft>
              <a:buClr>
                <a:srgbClr val="003F69"/>
              </a:buClr>
              <a:buSzPts val="275"/>
              <a:buFont typeface="Arial"/>
              <a:buNone/>
              <a:defRPr sz="1100" b="0" i="0" u="none" strike="noStrike" cap="none">
                <a:solidFill>
                  <a:srgbClr val="003F69"/>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dirty="0"/>
          </a:p>
        </p:txBody>
      </p:sp>
      <p:sp>
        <p:nvSpPr>
          <p:cNvPr id="60" name="Google Shape;60;p14"/>
          <p:cNvSpPr/>
          <p:nvPr/>
        </p:nvSpPr>
        <p:spPr>
          <a:xfrm>
            <a:off x="1523879" y="1320840"/>
            <a:ext cx="6096239" cy="4064039"/>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61" name="Google Shape;61;p14"/>
          <p:cNvSpPr txBox="1">
            <a:spLocks noGrp="1"/>
          </p:cNvSpPr>
          <p:nvPr>
            <p:ph type="body" idx="1"/>
          </p:nvPr>
        </p:nvSpPr>
        <p:spPr>
          <a:xfrm>
            <a:off x="533160" y="1371240"/>
            <a:ext cx="8305560" cy="397764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wiki.linuxfoundation.org/gsoc/google-season-of-docs-2019"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hyperlink" Target="https://codein.withgoogle.com/" TargetMode="External"/><Relationship Id="rId4" Type="http://schemas.openxmlformats.org/officeDocument/2006/relationships/hyperlink" Target="https://developers.google.com/season-of-docs/terms/program-rule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hyperlink" Target="https://openprinting.github.i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7"/>
          <p:cNvSpPr txBox="1"/>
          <p:nvPr/>
        </p:nvSpPr>
        <p:spPr>
          <a:xfrm>
            <a:off x="3657250" y="1777101"/>
            <a:ext cx="5257800" cy="10878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450"/>
              <a:buFont typeface="Arial"/>
              <a:buNone/>
            </a:pPr>
            <a:r>
              <a:rPr lang="en-US" sz="2000" b="1" dirty="0">
                <a:solidFill>
                  <a:srgbClr val="FFFFFF"/>
                </a:solidFill>
              </a:rPr>
              <a:t>Open Printing Project Updates - 2019</a:t>
            </a:r>
            <a:endParaRPr sz="2000" b="1" dirty="0">
              <a:solidFill>
                <a:srgbClr val="FFFFFF"/>
              </a:solidFill>
            </a:endParaRPr>
          </a:p>
        </p:txBody>
      </p:sp>
      <p:sp>
        <p:nvSpPr>
          <p:cNvPr id="113" name="Google Shape;113;p27"/>
          <p:cNvSpPr txBox="1"/>
          <p:nvPr/>
        </p:nvSpPr>
        <p:spPr>
          <a:xfrm>
            <a:off x="3657250" y="2997375"/>
            <a:ext cx="5257800" cy="13428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400"/>
              <a:buFont typeface="Arial"/>
              <a:buNone/>
            </a:pPr>
            <a:r>
              <a:rPr lang="en-US" sz="1600" b="1" dirty="0">
                <a:solidFill>
                  <a:srgbClr val="FFFFFF"/>
                </a:solidFill>
              </a:rPr>
              <a:t>Joint PWG/Open Printing Meeting - Lexington, KY </a:t>
            </a:r>
          </a:p>
          <a:p>
            <a:pPr marL="0" marR="0" lvl="0" indent="0" algn="r" rtl="0">
              <a:lnSpc>
                <a:spcPct val="100000"/>
              </a:lnSpc>
              <a:spcBef>
                <a:spcPts val="0"/>
              </a:spcBef>
              <a:spcAft>
                <a:spcPts val="0"/>
              </a:spcAft>
              <a:buClr>
                <a:srgbClr val="FFFFFF"/>
              </a:buClr>
              <a:buSzPts val="400"/>
              <a:buFont typeface="Arial"/>
              <a:buNone/>
            </a:pPr>
            <a:r>
              <a:rPr lang="en-US" sz="1600" b="1" dirty="0">
                <a:solidFill>
                  <a:srgbClr val="FFFFFF"/>
                </a:solidFill>
              </a:rPr>
              <a:t>  Apr 16, 2019</a:t>
            </a:r>
            <a:endParaRPr sz="1600" b="1" dirty="0">
              <a:solidFill>
                <a:srgbClr val="FFFFFF"/>
              </a:solidFill>
            </a:endParaRPr>
          </a:p>
          <a:p>
            <a:pPr marL="0" marR="0" lvl="0" indent="0" algn="r" rtl="0">
              <a:lnSpc>
                <a:spcPct val="100000"/>
              </a:lnSpc>
              <a:spcBef>
                <a:spcPts val="0"/>
              </a:spcBef>
              <a:spcAft>
                <a:spcPts val="0"/>
              </a:spcAft>
              <a:buClr>
                <a:srgbClr val="FFFFFF"/>
              </a:buClr>
              <a:buSzPts val="400"/>
              <a:buFont typeface="Arial"/>
              <a:buNone/>
            </a:pPr>
            <a:endParaRPr sz="1600" b="1" dirty="0">
              <a:solidFill>
                <a:srgbClr val="FFFFFF"/>
              </a:solidFill>
            </a:endParaRPr>
          </a:p>
          <a:p>
            <a:pPr marL="0" marR="0" lvl="0" indent="0" algn="r" rtl="0">
              <a:lnSpc>
                <a:spcPct val="100000"/>
              </a:lnSpc>
              <a:spcBef>
                <a:spcPts val="0"/>
              </a:spcBef>
              <a:spcAft>
                <a:spcPts val="0"/>
              </a:spcAft>
              <a:buClr>
                <a:srgbClr val="FFFFFF"/>
              </a:buClr>
              <a:buSzPts val="400"/>
              <a:buFont typeface="Arial"/>
              <a:buNone/>
            </a:pPr>
            <a:r>
              <a:rPr lang="en-US" sz="1600" b="1" i="0" u="none" strike="noStrike" cap="none" dirty="0">
                <a:solidFill>
                  <a:srgbClr val="FFFFFF"/>
                </a:solidFill>
                <a:latin typeface="Arial"/>
                <a:ea typeface="Arial"/>
                <a:cs typeface="Arial"/>
                <a:sym typeface="Arial"/>
              </a:rPr>
              <a:t>Aveek Basu</a:t>
            </a:r>
          </a:p>
          <a:p>
            <a:pPr marL="0" marR="0" lvl="0" indent="0" algn="r" rtl="0">
              <a:lnSpc>
                <a:spcPct val="100000"/>
              </a:lnSpc>
              <a:spcBef>
                <a:spcPts val="0"/>
              </a:spcBef>
              <a:spcAft>
                <a:spcPts val="0"/>
              </a:spcAft>
              <a:buClr>
                <a:srgbClr val="FFFFFF"/>
              </a:buClr>
              <a:buSzPts val="400"/>
              <a:buFont typeface="Arial"/>
              <a:buNone/>
            </a:pPr>
            <a:r>
              <a:rPr lang="en-US" sz="1600" b="1" i="0" u="none" strike="noStrike" cap="none" dirty="0">
                <a:solidFill>
                  <a:srgbClr val="FFFFFF"/>
                </a:solidFill>
                <a:latin typeface="Arial"/>
                <a:ea typeface="Arial"/>
                <a:cs typeface="Arial"/>
                <a:sym typeface="Arial"/>
              </a:rPr>
              <a:t>Till Kamppeter</a:t>
            </a:r>
            <a:endParaRPr lang="en-US" dirty="0"/>
          </a:p>
        </p:txBody>
      </p:sp>
    </p:spTree>
  </p:cSld>
  <p:clrMapOvr>
    <a:masterClrMapping/>
  </p:clrMapOvr>
  <p:transition>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3"/>
          <p:cNvSpPr txBox="1"/>
          <p:nvPr/>
        </p:nvSpPr>
        <p:spPr>
          <a:xfrm>
            <a:off x="1523520" y="273239"/>
            <a:ext cx="7239300" cy="8388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600"/>
              <a:buFont typeface="Arial"/>
              <a:buNone/>
            </a:pPr>
            <a:r>
              <a:rPr lang="en-US" sz="2400" b="1" dirty="0">
                <a:solidFill>
                  <a:srgbClr val="FFFFFF"/>
                </a:solidFill>
              </a:rPr>
              <a:t>What Are The Students Saying?</a:t>
            </a:r>
            <a:endParaRPr dirty="0"/>
          </a:p>
        </p:txBody>
      </p:sp>
      <p:sp>
        <p:nvSpPr>
          <p:cNvPr id="7" name="Google Shape;131;p30">
            <a:extLst>
              <a:ext uri="{FF2B5EF4-FFF2-40B4-BE49-F238E27FC236}">
                <a16:creationId xmlns:a16="http://schemas.microsoft.com/office/drawing/2014/main" id="{A4F510AD-B212-B24C-87E9-0517CC021CA1}"/>
              </a:ext>
            </a:extLst>
          </p:cNvPr>
          <p:cNvSpPr txBox="1"/>
          <p:nvPr/>
        </p:nvSpPr>
        <p:spPr>
          <a:xfrm>
            <a:off x="723331" y="2210937"/>
            <a:ext cx="8641650" cy="2238233"/>
          </a:xfrm>
          <a:prstGeom prst="rect">
            <a:avLst/>
          </a:prstGeom>
          <a:noFill/>
          <a:ln>
            <a:noFill/>
          </a:ln>
        </p:spPr>
        <p:txBody>
          <a:bodyPr spcFirstLastPara="1" wrap="square" lIns="0" tIns="0" rIns="0" bIns="0" anchor="t" anchorCtr="0">
            <a:noAutofit/>
          </a:bodyPr>
          <a:lstStyle/>
          <a:p>
            <a:pPr marL="114300">
              <a:lnSpc>
                <a:spcPct val="120000"/>
              </a:lnSpc>
              <a:buClr>
                <a:srgbClr val="073763"/>
              </a:buClr>
              <a:buSzPts val="1800"/>
            </a:pPr>
            <a:endParaRPr lang="en-US" sz="1200" dirty="0">
              <a:solidFill>
                <a:srgbClr val="073763"/>
              </a:solidFill>
            </a:endParaRPr>
          </a:p>
          <a:p>
            <a:pPr marL="114300">
              <a:lnSpc>
                <a:spcPct val="120000"/>
              </a:lnSpc>
              <a:buClr>
                <a:srgbClr val="073763"/>
              </a:buClr>
              <a:buSzPts val="1800"/>
            </a:pPr>
            <a:r>
              <a:rPr lang="en-IN" sz="1800" b="1" dirty="0">
                <a:solidFill>
                  <a:srgbClr val="073763"/>
                </a:solidFill>
                <a:highlight>
                  <a:srgbClr val="FFFFFF"/>
                </a:highlight>
              </a:rPr>
              <a:t>Let’s Watch Out: </a:t>
            </a:r>
          </a:p>
          <a:p>
            <a:pPr marL="114300">
              <a:lnSpc>
                <a:spcPct val="120000"/>
              </a:lnSpc>
              <a:buClr>
                <a:srgbClr val="073763"/>
              </a:buClr>
              <a:buSzPts val="1800"/>
            </a:pPr>
            <a:endParaRPr lang="en-IN" sz="1200" dirty="0">
              <a:solidFill>
                <a:schemeClr val="bg2"/>
              </a:solidFill>
              <a:highlight>
                <a:srgbClr val="FFFFFF"/>
              </a:highlight>
            </a:endParaRPr>
          </a:p>
          <a:p>
            <a:pPr marL="114300">
              <a:lnSpc>
                <a:spcPct val="120000"/>
              </a:lnSpc>
              <a:buClr>
                <a:srgbClr val="073763"/>
              </a:buClr>
              <a:buSzPts val="1800"/>
            </a:pPr>
            <a:r>
              <a:rPr lang="en-IN" sz="1200" dirty="0">
                <a:solidFill>
                  <a:schemeClr val="bg2"/>
                </a:solidFill>
                <a:highlight>
                  <a:srgbClr val="FFFFFF"/>
                </a:highlight>
              </a:rPr>
              <a:t>https://drive.google.com/file/d/1AP4X-LDVbAJMfuPfrtq_TgNKeHljCyt4/view?ts=5bbc66a3</a:t>
            </a:r>
            <a:endParaRPr lang="en-US" sz="1200" dirty="0">
              <a:solidFill>
                <a:schemeClr val="bg2"/>
              </a:solidFill>
              <a:highlight>
                <a:srgbClr val="FFFFFF"/>
              </a:highlight>
            </a:endParaRPr>
          </a:p>
          <a:p>
            <a:pPr marL="114300">
              <a:lnSpc>
                <a:spcPct val="120000"/>
              </a:lnSpc>
              <a:buClr>
                <a:srgbClr val="073763"/>
              </a:buClr>
              <a:buSzPts val="1800"/>
            </a:pPr>
            <a:r>
              <a:rPr lang="en-IN" sz="1200" dirty="0">
                <a:solidFill>
                  <a:schemeClr val="bg2"/>
                </a:solidFill>
                <a:highlight>
                  <a:srgbClr val="FFFFFF"/>
                </a:highlight>
              </a:rPr>
              <a:t>	</a:t>
            </a:r>
            <a:endParaRPr sz="1200" dirty="0">
              <a:solidFill>
                <a:schemeClr val="bg2"/>
              </a:solidFill>
              <a:highlight>
                <a:srgbClr val="FFFFFF"/>
              </a:highlight>
            </a:endParaRPr>
          </a:p>
          <a:p>
            <a:pPr marL="0" marR="0" lvl="0" indent="0" algn="l" rtl="0">
              <a:lnSpc>
                <a:spcPct val="115000"/>
              </a:lnSpc>
              <a:spcBef>
                <a:spcPts val="0"/>
              </a:spcBef>
              <a:spcAft>
                <a:spcPts val="0"/>
              </a:spcAft>
              <a:buClr>
                <a:schemeClr val="dk1"/>
              </a:buClr>
              <a:buSzPts val="1050"/>
              <a:buFont typeface="Arial"/>
              <a:buNone/>
            </a:pPr>
            <a:endParaRPr sz="1050" b="0" i="0" u="none" strike="noStrike" cap="none" dirty="0">
              <a:solidFill>
                <a:srgbClr val="333333"/>
              </a:solidFill>
              <a:highlight>
                <a:srgbClr val="FFFFFF"/>
              </a:highlight>
              <a:latin typeface="Arial"/>
              <a:ea typeface="Arial"/>
              <a:cs typeface="Arial"/>
              <a:sym typeface="Arial"/>
            </a:endParaRPr>
          </a:p>
        </p:txBody>
      </p:sp>
    </p:spTree>
    <p:extLst>
      <p:ext uri="{BB962C8B-B14F-4D97-AF65-F5344CB8AC3E}">
        <p14:creationId xmlns:p14="http://schemas.microsoft.com/office/powerpoint/2010/main" val="1072705113"/>
      </p:ext>
    </p:extLst>
  </p:cSld>
  <p:clrMapOvr>
    <a:masterClrMapping/>
  </p:clrMapOvr>
  <p:transition>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34"/>
          <p:cNvSpPr txBox="1"/>
          <p:nvPr/>
        </p:nvSpPr>
        <p:spPr>
          <a:xfrm>
            <a:off x="533160" y="1371240"/>
            <a:ext cx="8305500" cy="4877700"/>
          </a:xfrm>
          <a:prstGeom prst="rect">
            <a:avLst/>
          </a:prstGeom>
          <a:noFill/>
          <a:ln>
            <a:noFill/>
          </a:ln>
        </p:spPr>
        <p:txBody>
          <a:bodyPr spcFirstLastPara="1" wrap="square" lIns="0" tIns="0" rIns="0" bIns="0" anchor="ctr" anchorCtr="0">
            <a:noAutofit/>
          </a:bodyPr>
          <a:lstStyle/>
          <a:p>
            <a:pPr marL="0" marR="0" lvl="0" indent="0" algn="ctr" rtl="0">
              <a:lnSpc>
                <a:spcPct val="115000"/>
              </a:lnSpc>
              <a:spcBef>
                <a:spcPts val="0"/>
              </a:spcBef>
              <a:spcAft>
                <a:spcPts val="0"/>
              </a:spcAft>
              <a:buClr>
                <a:srgbClr val="073763"/>
              </a:buClr>
              <a:buSzPts val="1100"/>
              <a:buFont typeface="Arial"/>
              <a:buNone/>
            </a:pPr>
            <a:r>
              <a:rPr lang="en-US" sz="3600" b="1" i="0" u="none" strike="noStrike" cap="none" dirty="0">
                <a:solidFill>
                  <a:srgbClr val="073763"/>
                </a:solidFill>
                <a:highlight>
                  <a:srgbClr val="FFFFFF"/>
                </a:highlight>
                <a:latin typeface="Arial"/>
                <a:ea typeface="Arial"/>
                <a:cs typeface="Arial"/>
                <a:sym typeface="Arial"/>
              </a:rPr>
              <a:t>Q &amp; A</a:t>
            </a:r>
            <a:endParaRPr dirty="0"/>
          </a:p>
        </p:txBody>
      </p:sp>
      <p:sp>
        <p:nvSpPr>
          <p:cNvPr id="156" name="Google Shape;156;p34"/>
          <p:cNvSpPr txBox="1"/>
          <p:nvPr/>
        </p:nvSpPr>
        <p:spPr>
          <a:xfrm>
            <a:off x="1523520" y="273239"/>
            <a:ext cx="7239300" cy="8388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600"/>
              <a:buFont typeface="Arial"/>
              <a:buNone/>
            </a:pPr>
            <a:r>
              <a:rPr lang="en-US" sz="2400" b="1" i="0" u="none" strike="noStrike" cap="none" dirty="0">
                <a:solidFill>
                  <a:srgbClr val="FFFFFF"/>
                </a:solidFill>
                <a:latin typeface="Arial"/>
                <a:ea typeface="Arial"/>
                <a:cs typeface="Arial"/>
                <a:sym typeface="Arial"/>
              </a:rPr>
              <a:t>Questions</a:t>
            </a:r>
            <a:endParaRPr dirty="0"/>
          </a:p>
        </p:txBody>
      </p:sp>
    </p:spTree>
  </p:cSld>
  <p:clrMapOvr>
    <a:masterClrMapping/>
  </p:clrMapOvr>
  <p:transition>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5"/>
          <p:cNvSpPr txBox="1"/>
          <p:nvPr/>
        </p:nvSpPr>
        <p:spPr>
          <a:xfrm>
            <a:off x="533160" y="1371240"/>
            <a:ext cx="8305500" cy="4877700"/>
          </a:xfrm>
          <a:prstGeom prst="rect">
            <a:avLst/>
          </a:prstGeom>
          <a:noFill/>
          <a:ln>
            <a:noFill/>
          </a:ln>
        </p:spPr>
        <p:txBody>
          <a:bodyPr spcFirstLastPara="1" wrap="square" lIns="0" tIns="0" rIns="0" bIns="0" anchor="ctr" anchorCtr="0">
            <a:noAutofit/>
          </a:bodyPr>
          <a:lstStyle/>
          <a:p>
            <a:pPr marL="0" marR="0" lvl="0" indent="0" algn="ctr" rtl="0">
              <a:lnSpc>
                <a:spcPct val="115000"/>
              </a:lnSpc>
              <a:spcBef>
                <a:spcPts val="0"/>
              </a:spcBef>
              <a:spcAft>
                <a:spcPts val="0"/>
              </a:spcAft>
              <a:buClr>
                <a:srgbClr val="073763"/>
              </a:buClr>
              <a:buSzPts val="1100"/>
              <a:buFont typeface="Arial"/>
              <a:buNone/>
            </a:pPr>
            <a:r>
              <a:rPr lang="en-US" sz="3600" b="1" i="0" u="none" strike="noStrike" cap="none" dirty="0">
                <a:solidFill>
                  <a:srgbClr val="073763"/>
                </a:solidFill>
                <a:highlight>
                  <a:srgbClr val="FFFFFF"/>
                </a:highlight>
                <a:latin typeface="Arial"/>
                <a:ea typeface="Arial"/>
                <a:cs typeface="Arial"/>
                <a:sym typeface="Arial"/>
              </a:rPr>
              <a:t>Thank You !!</a:t>
            </a:r>
            <a:endParaRPr dirty="0"/>
          </a:p>
          <a:p>
            <a:pPr marL="0" marR="0" lvl="0" indent="0" algn="ctr" rtl="0">
              <a:lnSpc>
                <a:spcPct val="115000"/>
              </a:lnSpc>
              <a:spcBef>
                <a:spcPts val="0"/>
              </a:spcBef>
              <a:spcAft>
                <a:spcPts val="0"/>
              </a:spcAft>
              <a:buClr>
                <a:srgbClr val="073763"/>
              </a:buClr>
              <a:buSzPts val="1100"/>
              <a:buFont typeface="Arial"/>
              <a:buNone/>
            </a:pPr>
            <a:endParaRPr dirty="0"/>
          </a:p>
        </p:txBody>
      </p:sp>
      <p:sp>
        <p:nvSpPr>
          <p:cNvPr id="162" name="Google Shape;162;p35"/>
          <p:cNvSpPr txBox="1"/>
          <p:nvPr/>
        </p:nvSpPr>
        <p:spPr>
          <a:xfrm>
            <a:off x="1523520" y="273239"/>
            <a:ext cx="7239300" cy="8388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600"/>
              <a:buFont typeface="Arial"/>
              <a:buNone/>
            </a:pPr>
            <a:r>
              <a:rPr lang="en-US" sz="2400" b="1" i="0" u="none" strike="noStrike" cap="none" dirty="0">
                <a:solidFill>
                  <a:srgbClr val="FFFFFF"/>
                </a:solidFill>
                <a:latin typeface="Arial"/>
                <a:ea typeface="Arial"/>
                <a:cs typeface="Arial"/>
                <a:sym typeface="Arial"/>
              </a:rPr>
              <a:t>Thank You</a:t>
            </a:r>
            <a:endParaRPr dirty="0"/>
          </a:p>
        </p:txBody>
      </p:sp>
    </p:spTree>
  </p:cSld>
  <p:clrMapOvr>
    <a:masterClrMapping/>
  </p:clrMapOvr>
  <p:transition>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9"/>
          <p:cNvSpPr txBox="1"/>
          <p:nvPr/>
        </p:nvSpPr>
        <p:spPr>
          <a:xfrm>
            <a:off x="1523520" y="273239"/>
            <a:ext cx="7239300" cy="8388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600"/>
              <a:buFont typeface="Arial"/>
              <a:buNone/>
            </a:pPr>
            <a:r>
              <a:rPr lang="en-US" sz="2400" b="1" dirty="0">
                <a:solidFill>
                  <a:srgbClr val="FFFFFF"/>
                </a:solidFill>
              </a:rPr>
              <a:t>GSoC 2018 Projects</a:t>
            </a:r>
            <a:endParaRPr dirty="0"/>
          </a:p>
        </p:txBody>
      </p:sp>
      <p:sp>
        <p:nvSpPr>
          <p:cNvPr id="125" name="Google Shape;125;p29"/>
          <p:cNvSpPr txBox="1"/>
          <p:nvPr/>
        </p:nvSpPr>
        <p:spPr>
          <a:xfrm>
            <a:off x="180600" y="1275800"/>
            <a:ext cx="8963400" cy="5186700"/>
          </a:xfrm>
          <a:prstGeom prst="rect">
            <a:avLst/>
          </a:prstGeom>
          <a:noFill/>
          <a:ln>
            <a:noFill/>
          </a:ln>
        </p:spPr>
        <p:txBody>
          <a:bodyPr spcFirstLastPara="1" wrap="square" lIns="0" tIns="0" rIns="0" bIns="0" anchor="t" anchorCtr="0">
            <a:noAutofit/>
          </a:bodyPr>
          <a:lstStyle/>
          <a:p>
            <a:pPr marL="0" marR="0" lvl="0" indent="0" algn="l" rtl="0">
              <a:lnSpc>
                <a:spcPct val="115000"/>
              </a:lnSpc>
              <a:spcBef>
                <a:spcPts val="0"/>
              </a:spcBef>
              <a:spcAft>
                <a:spcPts val="0"/>
              </a:spcAft>
              <a:buClr>
                <a:srgbClr val="000000"/>
              </a:buClr>
              <a:buSzPts val="1800"/>
              <a:buFont typeface="Arial"/>
              <a:buNone/>
            </a:pPr>
            <a:endParaRPr sz="1800" b="1" i="0" u="none" strike="noStrike" cap="none" dirty="0">
              <a:solidFill>
                <a:srgbClr val="073763"/>
              </a:solidFill>
              <a:highlight>
                <a:srgbClr val="FFFFFF"/>
              </a:highlight>
              <a:latin typeface="Arial"/>
              <a:ea typeface="Arial"/>
              <a:cs typeface="Arial"/>
              <a:sym typeface="Arial"/>
            </a:endParaRPr>
          </a:p>
          <a:p>
            <a:pPr marL="457200" lvl="0" indent="-342900" algn="l" rtl="0">
              <a:lnSpc>
                <a:spcPct val="120000"/>
              </a:lnSpc>
              <a:spcBef>
                <a:spcPts val="0"/>
              </a:spcBef>
              <a:spcAft>
                <a:spcPts val="0"/>
              </a:spcAft>
              <a:buClr>
                <a:srgbClr val="073763"/>
              </a:buClr>
              <a:buSzPts val="1800"/>
              <a:buFont typeface="Arial"/>
              <a:buChar char="●"/>
            </a:pPr>
            <a:r>
              <a:rPr lang="en-US" sz="1800" b="1" dirty="0">
                <a:solidFill>
                  <a:srgbClr val="073763"/>
                </a:solidFill>
                <a:highlight>
                  <a:srgbClr val="FFFFFF"/>
                </a:highlight>
              </a:rPr>
              <a:t>Conversion of bannertopdf to QPDF: </a:t>
            </a:r>
            <a:r>
              <a:rPr lang="en-US" sz="1200" dirty="0">
                <a:solidFill>
                  <a:srgbClr val="073763"/>
                </a:solidFill>
                <a:highlight>
                  <a:srgbClr val="FFFFFF"/>
                </a:highlight>
              </a:rPr>
              <a:t>To make all filters in cups-filters which use Poppler only use the standard API of Poppler and no unstable, unofficial APIs. </a:t>
            </a:r>
          </a:p>
          <a:p>
            <a:pPr marL="457200" lvl="0" indent="-342900" algn="l" rtl="0">
              <a:lnSpc>
                <a:spcPct val="120000"/>
              </a:lnSpc>
              <a:spcBef>
                <a:spcPts val="0"/>
              </a:spcBef>
              <a:spcAft>
                <a:spcPts val="0"/>
              </a:spcAft>
              <a:buClr>
                <a:srgbClr val="073763"/>
              </a:buClr>
              <a:buSzPts val="1800"/>
              <a:buFont typeface="Arial"/>
              <a:buChar char="●"/>
            </a:pPr>
            <a:endParaRPr lang="en-US" sz="1200" dirty="0">
              <a:solidFill>
                <a:srgbClr val="073763"/>
              </a:solidFill>
              <a:highlight>
                <a:srgbClr val="FFFFFF"/>
              </a:highlight>
            </a:endParaRPr>
          </a:p>
          <a:p>
            <a:pPr marL="457200" lvl="0" indent="-342900" algn="l" rtl="0">
              <a:lnSpc>
                <a:spcPct val="120000"/>
              </a:lnSpc>
              <a:spcBef>
                <a:spcPts val="0"/>
              </a:spcBef>
              <a:spcAft>
                <a:spcPts val="0"/>
              </a:spcAft>
              <a:buClr>
                <a:srgbClr val="073763"/>
              </a:buClr>
              <a:buSzPts val="1800"/>
              <a:buFont typeface="Arial"/>
              <a:buChar char="●"/>
            </a:pPr>
            <a:r>
              <a:rPr lang="en-US" sz="1800" b="1" dirty="0">
                <a:solidFill>
                  <a:srgbClr val="073763"/>
                </a:solidFill>
                <a:highlight>
                  <a:srgbClr val="FFFFFF"/>
                </a:highlight>
              </a:rPr>
              <a:t>Enhancements for ipptool: </a:t>
            </a:r>
            <a:r>
              <a:rPr lang="en-US" sz="1200" dirty="0">
                <a:solidFill>
                  <a:srgbClr val="073763"/>
                </a:solidFill>
                <a:highlight>
                  <a:srgbClr val="FFFFFF"/>
                </a:highlight>
              </a:rPr>
              <a:t>Write additional ipptool scripts for coverage of operations and attributes that are required by IPP Everywhere, but not yet tested in IPP Everywhere Self-Certification process.</a:t>
            </a:r>
          </a:p>
          <a:p>
            <a:pPr marL="457200" lvl="0" indent="-342900" algn="l" rtl="0">
              <a:lnSpc>
                <a:spcPct val="120000"/>
              </a:lnSpc>
              <a:spcBef>
                <a:spcPts val="0"/>
              </a:spcBef>
              <a:spcAft>
                <a:spcPts val="0"/>
              </a:spcAft>
              <a:buClr>
                <a:srgbClr val="073763"/>
              </a:buClr>
              <a:buSzPts val="1800"/>
              <a:buFont typeface="Arial"/>
              <a:buChar char="●"/>
            </a:pPr>
            <a:endParaRPr sz="1800" b="1" dirty="0">
              <a:solidFill>
                <a:srgbClr val="073763"/>
              </a:solidFill>
              <a:highlight>
                <a:srgbClr val="FFFFFF"/>
              </a:highlight>
            </a:endParaRPr>
          </a:p>
          <a:p>
            <a:pPr marL="457200" lvl="0" indent="-342900" algn="l" rtl="0">
              <a:lnSpc>
                <a:spcPct val="120000"/>
              </a:lnSpc>
              <a:spcBef>
                <a:spcPts val="0"/>
              </a:spcBef>
              <a:spcAft>
                <a:spcPts val="0"/>
              </a:spcAft>
              <a:buClr>
                <a:srgbClr val="073763"/>
              </a:buClr>
              <a:buSzPts val="1800"/>
              <a:buFont typeface="Arial"/>
              <a:buChar char="●"/>
            </a:pPr>
            <a:r>
              <a:rPr lang="en-US" sz="1800" b="1" dirty="0">
                <a:solidFill>
                  <a:srgbClr val="073763"/>
                </a:solidFill>
                <a:highlight>
                  <a:srgbClr val="FFFFFF"/>
                </a:highlight>
              </a:rPr>
              <a:t>PWG Raster "ippdoclint" program: </a:t>
            </a:r>
            <a:r>
              <a:rPr lang="en-US" sz="1000" dirty="0">
                <a:solidFill>
                  <a:schemeClr val="dk1"/>
                </a:solidFill>
                <a:highlight>
                  <a:srgbClr val="FFFFFF"/>
                </a:highlight>
              </a:rPr>
              <a:t>T</a:t>
            </a:r>
            <a:r>
              <a:rPr lang="en-US" sz="1200" dirty="0">
                <a:solidFill>
                  <a:srgbClr val="073763"/>
                </a:solidFill>
                <a:highlight>
                  <a:srgbClr val="FFFFFF"/>
                </a:highlight>
              </a:rPr>
              <a:t>o have a tool that can take an input PWG Raster document file and check it’s structure and report any errors / warnings / issues with the document's structure or content. </a:t>
            </a:r>
          </a:p>
          <a:p>
            <a:pPr marL="457200" lvl="0" indent="-342900" algn="l" rtl="0">
              <a:lnSpc>
                <a:spcPct val="120000"/>
              </a:lnSpc>
              <a:spcBef>
                <a:spcPts val="0"/>
              </a:spcBef>
              <a:spcAft>
                <a:spcPts val="0"/>
              </a:spcAft>
              <a:buClr>
                <a:srgbClr val="073763"/>
              </a:buClr>
              <a:buSzPts val="1800"/>
              <a:buFont typeface="Arial"/>
              <a:buChar char="●"/>
            </a:pPr>
            <a:endParaRPr lang="en-US" sz="1200" b="1" dirty="0">
              <a:solidFill>
                <a:srgbClr val="073763"/>
              </a:solidFill>
              <a:highlight>
                <a:srgbClr val="FFFFFF"/>
              </a:highlight>
            </a:endParaRPr>
          </a:p>
          <a:p>
            <a:pPr marL="457200" lvl="0" indent="-342900" algn="l" rtl="0">
              <a:lnSpc>
                <a:spcPct val="120000"/>
              </a:lnSpc>
              <a:spcBef>
                <a:spcPts val="0"/>
              </a:spcBef>
              <a:spcAft>
                <a:spcPts val="0"/>
              </a:spcAft>
              <a:buClr>
                <a:srgbClr val="073763"/>
              </a:buClr>
              <a:buSzPts val="1800"/>
              <a:buFont typeface="Arial"/>
              <a:buChar char="●"/>
            </a:pPr>
            <a:r>
              <a:rPr lang="en-US" sz="1800" b="1" dirty="0">
                <a:solidFill>
                  <a:srgbClr val="073763"/>
                </a:solidFill>
                <a:highlight>
                  <a:srgbClr val="FFFFFF"/>
                </a:highlight>
              </a:rPr>
              <a:t>Content-oriented printer auto-selection: </a:t>
            </a:r>
            <a:r>
              <a:rPr lang="en-US" sz="1200" dirty="0">
                <a:solidFill>
                  <a:srgbClr val="073763"/>
                </a:solidFill>
                <a:highlight>
                  <a:srgbClr val="FFFFFF"/>
                </a:highlight>
              </a:rPr>
              <a:t>Cluster arbitrary collection of printers (all available printers) into one queue with merged PPD with all options of all printers available. Depending on the document and which options the user sets the printer where the job gets printed is selected automatically. </a:t>
            </a:r>
          </a:p>
          <a:p>
            <a:pPr marL="114300" lvl="0" algn="l" rtl="0">
              <a:lnSpc>
                <a:spcPct val="120000"/>
              </a:lnSpc>
              <a:spcBef>
                <a:spcPts val="0"/>
              </a:spcBef>
              <a:spcAft>
                <a:spcPts val="0"/>
              </a:spcAft>
              <a:buClr>
                <a:srgbClr val="073763"/>
              </a:buClr>
              <a:buSzPts val="1800"/>
            </a:pPr>
            <a:endParaRPr lang="en-US" sz="1200" dirty="0">
              <a:solidFill>
                <a:srgbClr val="073763"/>
              </a:solidFill>
              <a:highlight>
                <a:srgbClr val="FFFFFF"/>
              </a:highlight>
            </a:endParaRPr>
          </a:p>
          <a:p>
            <a:pPr marL="457200" lvl="0" indent="-342900">
              <a:lnSpc>
                <a:spcPct val="120000"/>
              </a:lnSpc>
              <a:buClr>
                <a:srgbClr val="073763"/>
              </a:buClr>
              <a:buSzPts val="1800"/>
              <a:buFont typeface="Arial"/>
              <a:buChar char="●"/>
            </a:pPr>
            <a:r>
              <a:rPr lang="en-IN" sz="1800" b="1" dirty="0">
                <a:solidFill>
                  <a:srgbClr val="073763"/>
                </a:solidFill>
                <a:highlight>
                  <a:srgbClr val="FFFFFF"/>
                </a:highlight>
              </a:rPr>
              <a:t>*Common Print Dialog Backends project: </a:t>
            </a:r>
            <a:r>
              <a:rPr lang="en-IN" sz="1200" dirty="0">
                <a:solidFill>
                  <a:srgbClr val="073763"/>
                </a:solidFill>
                <a:highlight>
                  <a:srgbClr val="FFFFFF"/>
                </a:highlight>
              </a:rPr>
              <a:t>D-Bus interface to separate the print dialog GUI from the communication with the actual printing system (CUPS, Google Cloud Print, …) having each printing system being supported with a backend and these GUI-independent backends working with all print dialogs (GTK/GNOME, Qt/KDE, LibreOffice, …).</a:t>
            </a:r>
          </a:p>
          <a:p>
            <a:pPr marL="114300" lvl="0">
              <a:lnSpc>
                <a:spcPct val="120000"/>
              </a:lnSpc>
              <a:buClr>
                <a:srgbClr val="073763"/>
              </a:buClr>
              <a:buSzPts val="1800"/>
            </a:pPr>
            <a:r>
              <a:rPr lang="en-IN" sz="1200" dirty="0">
                <a:solidFill>
                  <a:srgbClr val="073763"/>
                </a:solidFill>
                <a:highlight>
                  <a:srgbClr val="FFFFFF"/>
                </a:highlight>
              </a:rPr>
              <a:t>        (This project is partly complete)</a:t>
            </a:r>
            <a:endParaRPr sz="1200" dirty="0">
              <a:solidFill>
                <a:srgbClr val="073763"/>
              </a:solidFill>
              <a:highlight>
                <a:srgbClr val="FFFFFF"/>
              </a:highlight>
            </a:endParaRPr>
          </a:p>
        </p:txBody>
      </p:sp>
    </p:spTree>
  </p:cSld>
  <p:clrMapOvr>
    <a:masterClrMapping/>
  </p:clrMapOvr>
  <p:transition>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30"/>
          <p:cNvSpPr txBox="1"/>
          <p:nvPr/>
        </p:nvSpPr>
        <p:spPr>
          <a:xfrm>
            <a:off x="1523520" y="273239"/>
            <a:ext cx="7239300" cy="8388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600"/>
              <a:buFont typeface="Arial"/>
              <a:buNone/>
            </a:pPr>
            <a:r>
              <a:rPr lang="en-US" sz="2400" b="1" dirty="0">
                <a:solidFill>
                  <a:srgbClr val="FFFFFF"/>
                </a:solidFill>
              </a:rPr>
              <a:t>GSoC Project List for 2019</a:t>
            </a:r>
            <a:endParaRPr dirty="0"/>
          </a:p>
        </p:txBody>
      </p:sp>
      <p:sp>
        <p:nvSpPr>
          <p:cNvPr id="131" name="Google Shape;131;p30"/>
          <p:cNvSpPr txBox="1"/>
          <p:nvPr/>
        </p:nvSpPr>
        <p:spPr>
          <a:xfrm>
            <a:off x="90300" y="1199400"/>
            <a:ext cx="8963400" cy="5186700"/>
          </a:xfrm>
          <a:prstGeom prst="rect">
            <a:avLst/>
          </a:prstGeom>
          <a:noFill/>
          <a:ln>
            <a:noFill/>
          </a:ln>
        </p:spPr>
        <p:txBody>
          <a:bodyPr spcFirstLastPara="1" wrap="square" lIns="0" tIns="0" rIns="0" bIns="0" anchor="t" anchorCtr="0">
            <a:noAutofit/>
          </a:bodyPr>
          <a:lstStyle/>
          <a:p>
            <a:pPr lvl="0">
              <a:lnSpc>
                <a:spcPct val="115000"/>
              </a:lnSpc>
              <a:buClr>
                <a:srgbClr val="073763"/>
              </a:buClr>
              <a:buSzPts val="1800"/>
            </a:pPr>
            <a:r>
              <a:rPr lang="en-US" sz="1800" b="1" dirty="0">
                <a:solidFill>
                  <a:srgbClr val="073763"/>
                </a:solidFill>
                <a:highlight>
                  <a:srgbClr val="FFFFFF"/>
                </a:highlight>
              </a:rPr>
              <a:t> Upcoming Projects:                                                                      </a:t>
            </a:r>
            <a:endParaRPr lang="en-US" dirty="0"/>
          </a:p>
          <a:p>
            <a:pPr marL="0" marR="0" lvl="0" indent="0" algn="l" rtl="0">
              <a:lnSpc>
                <a:spcPct val="115000"/>
              </a:lnSpc>
              <a:spcBef>
                <a:spcPts val="0"/>
              </a:spcBef>
              <a:spcAft>
                <a:spcPts val="0"/>
              </a:spcAft>
              <a:buClr>
                <a:srgbClr val="000000"/>
              </a:buClr>
              <a:buSzPts val="1800"/>
              <a:buFont typeface="Arial"/>
              <a:buNone/>
            </a:pPr>
            <a:endParaRPr lang="en-US" sz="1800" b="1" i="0" u="none" strike="noStrike" cap="none" dirty="0">
              <a:solidFill>
                <a:srgbClr val="073763"/>
              </a:solidFill>
              <a:highlight>
                <a:srgbClr val="FFFFFF"/>
              </a:highlight>
              <a:latin typeface="Arial"/>
              <a:ea typeface="Arial"/>
              <a:cs typeface="Arial"/>
              <a:sym typeface="Arial"/>
            </a:endParaRPr>
          </a:p>
          <a:p>
            <a:pPr marL="457200" indent="-342900">
              <a:lnSpc>
                <a:spcPct val="120000"/>
              </a:lnSpc>
              <a:buClr>
                <a:srgbClr val="073763"/>
              </a:buClr>
              <a:buSzPts val="1800"/>
              <a:buFont typeface="Arial"/>
              <a:buChar char="●"/>
            </a:pPr>
            <a:r>
              <a:rPr lang="en-US" sz="1800" b="1" dirty="0">
                <a:solidFill>
                  <a:srgbClr val="073763"/>
                </a:solidFill>
                <a:highlight>
                  <a:srgbClr val="FFFFFF"/>
                </a:highlight>
              </a:rPr>
              <a:t>Generic Framework to turn legacy drivers consisting of CUPS filters and PPDs into Printer Applications: </a:t>
            </a:r>
            <a:r>
              <a:rPr lang="en-US" sz="1200" dirty="0">
                <a:solidFill>
                  <a:srgbClr val="073763"/>
                </a:solidFill>
                <a:highlight>
                  <a:srgbClr val="FFFFFF"/>
                </a:highlight>
              </a:rPr>
              <a:t>Printer Applications are simple daemons which emulate a driverless IPP network printer on localhost, do the conversion of the print jobs into the printer's format, and send the job off to the printer. And as a physical driverless IPP printer they advertise themselves via DNS-SD and provide there capability information on (IPP) request from the client.</a:t>
            </a:r>
          </a:p>
          <a:p>
            <a:pPr marL="457200" indent="-342900">
              <a:lnSpc>
                <a:spcPct val="120000"/>
              </a:lnSpc>
              <a:buClr>
                <a:srgbClr val="073763"/>
              </a:buClr>
              <a:buSzPts val="1800"/>
              <a:buFont typeface="Arial"/>
              <a:buChar char="●"/>
            </a:pPr>
            <a:endParaRPr lang="en-US" sz="1200" dirty="0">
              <a:solidFill>
                <a:srgbClr val="073763"/>
              </a:solidFill>
              <a:highlight>
                <a:srgbClr val="FFFFFF"/>
              </a:highlight>
            </a:endParaRPr>
          </a:p>
          <a:p>
            <a:pPr marL="457200" indent="-342900">
              <a:lnSpc>
                <a:spcPct val="120000"/>
              </a:lnSpc>
              <a:buClr>
                <a:srgbClr val="073763"/>
              </a:buClr>
              <a:buSzPts val="1800"/>
              <a:buFont typeface="Arial"/>
              <a:buChar char="●"/>
            </a:pPr>
            <a:endParaRPr lang="en-US" sz="1200" dirty="0">
              <a:solidFill>
                <a:srgbClr val="073763"/>
              </a:solidFill>
              <a:highlight>
                <a:srgbClr val="FFFFFF"/>
              </a:highlight>
            </a:endParaRPr>
          </a:p>
          <a:p>
            <a:pPr marL="457200" indent="-342900">
              <a:lnSpc>
                <a:spcPct val="120000"/>
              </a:lnSpc>
              <a:spcBef>
                <a:spcPts val="1100"/>
              </a:spcBef>
              <a:buClr>
                <a:srgbClr val="073763"/>
              </a:buClr>
              <a:buSzPts val="1800"/>
              <a:buFont typeface="Arial"/>
              <a:buChar char="●"/>
            </a:pPr>
            <a:r>
              <a:rPr lang="en-IN" sz="1800" b="1" dirty="0">
                <a:solidFill>
                  <a:srgbClr val="073763"/>
                </a:solidFill>
                <a:highlight>
                  <a:srgbClr val="FFFFFF"/>
                </a:highlight>
              </a:rPr>
              <a:t>IPP: ipptool test suite for IPP System Service</a:t>
            </a:r>
            <a:r>
              <a:rPr lang="en-US" sz="1800" b="1" dirty="0">
                <a:solidFill>
                  <a:srgbClr val="073763"/>
                </a:solidFill>
                <a:highlight>
                  <a:srgbClr val="FFFFFF"/>
                </a:highlight>
              </a:rPr>
              <a:t>: </a:t>
            </a:r>
            <a:r>
              <a:rPr lang="en-US" sz="1200" dirty="0">
                <a:solidFill>
                  <a:srgbClr val="073763"/>
                </a:solidFill>
                <a:highlight>
                  <a:srgbClr val="FFFFFF"/>
                </a:highlight>
              </a:rPr>
              <a:t>To develop additional ipptool test scripts for all new operations, objects, attributes defined in IPP System Service v1.0 (e.g., Create-Printer).</a:t>
            </a:r>
          </a:p>
          <a:p>
            <a:pPr marL="457200" indent="-342900">
              <a:lnSpc>
                <a:spcPct val="120000"/>
              </a:lnSpc>
              <a:spcBef>
                <a:spcPts val="1100"/>
              </a:spcBef>
              <a:buClr>
                <a:srgbClr val="073763"/>
              </a:buClr>
              <a:buSzPts val="1800"/>
              <a:buFont typeface="Arial"/>
              <a:buChar char="●"/>
            </a:pPr>
            <a:endParaRPr lang="en-US" sz="1200" dirty="0">
              <a:solidFill>
                <a:srgbClr val="073763"/>
              </a:solidFill>
              <a:highlight>
                <a:srgbClr val="FFFFFF"/>
              </a:highlight>
            </a:endParaRPr>
          </a:p>
          <a:p>
            <a:pPr marL="457200" indent="-342900">
              <a:lnSpc>
                <a:spcPct val="120000"/>
              </a:lnSpc>
              <a:spcBef>
                <a:spcPts val="1100"/>
              </a:spcBef>
              <a:buClr>
                <a:srgbClr val="073763"/>
              </a:buClr>
              <a:buSzPts val="1800"/>
              <a:buFont typeface="Arial"/>
              <a:buChar char="●"/>
            </a:pPr>
            <a:r>
              <a:rPr lang="en-IN" sz="1800" b="1" dirty="0">
                <a:solidFill>
                  <a:srgbClr val="073763"/>
                </a:solidFill>
                <a:highlight>
                  <a:srgbClr val="FFFFFF"/>
                </a:highlight>
              </a:rPr>
              <a:t>IPP: ipptool test suite updates for IPP errata updates: </a:t>
            </a:r>
            <a:r>
              <a:rPr lang="en-IN" sz="1200" b="1" dirty="0">
                <a:solidFill>
                  <a:srgbClr val="073763"/>
                </a:solidFill>
                <a:highlight>
                  <a:srgbClr val="FFFFFF"/>
                </a:highlight>
              </a:rPr>
              <a:t>t</a:t>
            </a:r>
            <a:r>
              <a:rPr lang="en-IN" sz="1200" dirty="0">
                <a:solidFill>
                  <a:srgbClr val="073763"/>
                </a:solidFill>
                <a:highlight>
                  <a:srgbClr val="FFFFFF"/>
                </a:highlight>
              </a:rPr>
              <a:t>o develop additional ipptool test scripts for IPP errata including IPP Document Object v1.1, IPP Job Extensions v1.1, and IPP 3D Printing Extensions v1.1.</a:t>
            </a:r>
            <a:endParaRPr sz="1050" b="0" i="0" u="none" strike="noStrike" cap="none" dirty="0">
              <a:solidFill>
                <a:srgbClr val="333333"/>
              </a:solidFill>
              <a:highlight>
                <a:srgbClr val="FFFFFF"/>
              </a:highlight>
              <a:latin typeface="Arial"/>
              <a:ea typeface="Arial"/>
              <a:cs typeface="Arial"/>
              <a:sym typeface="Arial"/>
            </a:endParaRPr>
          </a:p>
        </p:txBody>
      </p:sp>
    </p:spTree>
  </p:cSld>
  <p:clrMapOvr>
    <a:masterClrMapping/>
  </p:clrMapOvr>
  <p:transition>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30"/>
          <p:cNvSpPr txBox="1"/>
          <p:nvPr/>
        </p:nvSpPr>
        <p:spPr>
          <a:xfrm>
            <a:off x="1523520" y="273239"/>
            <a:ext cx="7239300" cy="8388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600"/>
              <a:buFont typeface="Arial"/>
              <a:buNone/>
            </a:pPr>
            <a:r>
              <a:rPr lang="en-US" sz="2400" b="1" dirty="0">
                <a:solidFill>
                  <a:srgbClr val="FFFFFF"/>
                </a:solidFill>
              </a:rPr>
              <a:t>GSoC Project List for 2019</a:t>
            </a:r>
            <a:endParaRPr dirty="0"/>
          </a:p>
        </p:txBody>
      </p:sp>
      <p:sp>
        <p:nvSpPr>
          <p:cNvPr id="131" name="Google Shape;131;p30"/>
          <p:cNvSpPr txBox="1"/>
          <p:nvPr/>
        </p:nvSpPr>
        <p:spPr>
          <a:xfrm>
            <a:off x="90300" y="1199400"/>
            <a:ext cx="8963400" cy="5186700"/>
          </a:xfrm>
          <a:prstGeom prst="rect">
            <a:avLst/>
          </a:prstGeom>
          <a:noFill/>
          <a:ln>
            <a:noFill/>
          </a:ln>
        </p:spPr>
        <p:txBody>
          <a:bodyPr spcFirstLastPara="1" wrap="square" lIns="0" tIns="0" rIns="0" bIns="0" anchor="t" anchorCtr="0">
            <a:noAutofit/>
          </a:bodyPr>
          <a:lstStyle/>
          <a:p>
            <a:pPr lvl="0">
              <a:lnSpc>
                <a:spcPct val="115000"/>
              </a:lnSpc>
              <a:buClr>
                <a:srgbClr val="073763"/>
              </a:buClr>
              <a:buSzPts val="1800"/>
            </a:pPr>
            <a:r>
              <a:rPr lang="en-US" sz="1800" b="1" dirty="0">
                <a:solidFill>
                  <a:srgbClr val="073763"/>
                </a:solidFill>
                <a:highlight>
                  <a:srgbClr val="FFFFFF"/>
                </a:highlight>
              </a:rPr>
              <a:t> Upcoming Projects:                                                                     </a:t>
            </a:r>
            <a:endParaRPr dirty="0"/>
          </a:p>
          <a:p>
            <a:pPr marL="0" marR="0" lvl="0" indent="0" algn="l" rtl="0">
              <a:lnSpc>
                <a:spcPct val="115000"/>
              </a:lnSpc>
              <a:spcBef>
                <a:spcPts val="0"/>
              </a:spcBef>
              <a:spcAft>
                <a:spcPts val="0"/>
              </a:spcAft>
              <a:buClr>
                <a:srgbClr val="000000"/>
              </a:buClr>
              <a:buSzPts val="1800"/>
              <a:buFont typeface="Arial"/>
              <a:buNone/>
            </a:pPr>
            <a:endParaRPr sz="1800" b="1" i="0" u="none" strike="noStrike" cap="none" dirty="0">
              <a:solidFill>
                <a:srgbClr val="073763"/>
              </a:solidFill>
              <a:highlight>
                <a:srgbClr val="FFFFFF"/>
              </a:highlight>
              <a:latin typeface="Arial"/>
              <a:ea typeface="Arial"/>
              <a:cs typeface="Arial"/>
              <a:sym typeface="Arial"/>
            </a:endParaRPr>
          </a:p>
          <a:p>
            <a:pPr marL="457200" indent="-342900">
              <a:lnSpc>
                <a:spcPct val="120000"/>
              </a:lnSpc>
              <a:buClr>
                <a:srgbClr val="073763"/>
              </a:buClr>
              <a:buSzPts val="1800"/>
              <a:buFont typeface="Arial"/>
              <a:buChar char="●"/>
            </a:pPr>
            <a:r>
              <a:rPr lang="en-IN" sz="1800" b="1" dirty="0">
                <a:solidFill>
                  <a:srgbClr val="073763"/>
                </a:solidFill>
                <a:highlight>
                  <a:srgbClr val="FFFFFF"/>
                </a:highlight>
              </a:rPr>
              <a:t>Improve the pdftoraster filter to not need copying Poppler source code or using unstable APIs: </a:t>
            </a:r>
            <a:r>
              <a:rPr lang="en-IN" sz="1200" dirty="0">
                <a:solidFill>
                  <a:srgbClr val="073763"/>
                </a:solidFill>
              </a:rPr>
              <a:t>One of the filters, pdftoraster, rasterizes PDF files into CUPS/PWG Raster, uses Poppler but makes use of unstable APIs of Poppler, requiring frequent modifications when Poppler gets updated. The task for the student is here to improve pdftoraster's interface with Poppler, for example using Poppler's PPM (generic raster) output and converting it into CUPS/PWG Raster.</a:t>
            </a:r>
          </a:p>
          <a:p>
            <a:pPr marL="114300">
              <a:lnSpc>
                <a:spcPct val="120000"/>
              </a:lnSpc>
              <a:buClr>
                <a:srgbClr val="073763"/>
              </a:buClr>
              <a:buSzPts val="1800"/>
            </a:pPr>
            <a:endParaRPr lang="en-IN" sz="1200" dirty="0">
              <a:solidFill>
                <a:srgbClr val="073763"/>
              </a:solidFill>
            </a:endParaRPr>
          </a:p>
          <a:p>
            <a:pPr marL="114300">
              <a:lnSpc>
                <a:spcPct val="120000"/>
              </a:lnSpc>
              <a:buClr>
                <a:srgbClr val="073763"/>
              </a:buClr>
              <a:buSzPts val="1800"/>
            </a:pPr>
            <a:endParaRPr lang="en-IN" sz="1200" dirty="0">
              <a:solidFill>
                <a:srgbClr val="073763"/>
              </a:solidFill>
            </a:endParaRPr>
          </a:p>
          <a:p>
            <a:pPr marL="114300">
              <a:lnSpc>
                <a:spcPct val="120000"/>
              </a:lnSpc>
              <a:buClr>
                <a:srgbClr val="073763"/>
              </a:buClr>
              <a:buSzPts val="1800"/>
            </a:pPr>
            <a:endParaRPr lang="en-IN" sz="1200" dirty="0">
              <a:solidFill>
                <a:srgbClr val="073763"/>
              </a:solidFill>
            </a:endParaRPr>
          </a:p>
          <a:p>
            <a:pPr marL="457200" indent="-342900">
              <a:lnSpc>
                <a:spcPct val="120000"/>
              </a:lnSpc>
              <a:buClr>
                <a:srgbClr val="073763"/>
              </a:buClr>
              <a:buSzPts val="1800"/>
              <a:buFont typeface="Arial"/>
              <a:buChar char="●"/>
            </a:pPr>
            <a:r>
              <a:rPr lang="en-IN" sz="1800" b="1" dirty="0">
                <a:solidFill>
                  <a:srgbClr val="073763"/>
                </a:solidFill>
              </a:rPr>
              <a:t>Turn the scp-dbus-service of system-config-printer into C</a:t>
            </a:r>
            <a:r>
              <a:rPr lang="en-US" sz="1800" b="1" dirty="0">
                <a:solidFill>
                  <a:srgbClr val="073763"/>
                </a:solidFill>
                <a:highlight>
                  <a:srgbClr val="FFFFFF"/>
                </a:highlight>
              </a:rPr>
              <a:t>: </a:t>
            </a:r>
            <a:r>
              <a:rPr lang="en-US" sz="1200" dirty="0">
                <a:solidFill>
                  <a:srgbClr val="073763"/>
                </a:solidFill>
              </a:rPr>
              <a:t>system-config-printer was written in Python and therefore scp-dbus-service is also written in Python. This makes it depend on Python and the related libraries to get loaded into memory when started. This can cause delays during boot. The student's task is to turn the scp-dbus-service of system-config-printer into C, either as D-Bus service (would work out-of-the-box with many GUIs) or as a C library with API (simpler), ideally both. This will make it easier to write printer setup tools in practically any programming language.</a:t>
            </a:r>
            <a:endParaRPr lang="en-IN" sz="1800" b="1" dirty="0">
              <a:solidFill>
                <a:srgbClr val="073763"/>
              </a:solidFill>
              <a:highlight>
                <a:srgbClr val="FFFFFF"/>
              </a:highlight>
            </a:endParaRPr>
          </a:p>
          <a:p>
            <a:pPr marL="457200" indent="-342900">
              <a:lnSpc>
                <a:spcPct val="120000"/>
              </a:lnSpc>
              <a:spcBef>
                <a:spcPts val="1100"/>
              </a:spcBef>
              <a:buClr>
                <a:srgbClr val="073763"/>
              </a:buClr>
              <a:buSzPts val="1800"/>
              <a:buFont typeface="Arial"/>
              <a:buChar char="●"/>
            </a:pPr>
            <a:endParaRPr sz="1200" dirty="0">
              <a:solidFill>
                <a:srgbClr val="073763"/>
              </a:solidFill>
              <a:highlight>
                <a:srgbClr val="FFFFFF"/>
              </a:highlight>
            </a:endParaRPr>
          </a:p>
          <a:p>
            <a:pPr marL="0" marR="3098800" lvl="0" indent="0" algn="l" rtl="0">
              <a:lnSpc>
                <a:spcPct val="115000"/>
              </a:lnSpc>
              <a:spcBef>
                <a:spcPts val="1100"/>
              </a:spcBef>
              <a:spcAft>
                <a:spcPts val="0"/>
              </a:spcAft>
              <a:buNone/>
            </a:pPr>
            <a:r>
              <a:rPr lang="en-US" sz="1300" dirty="0">
                <a:solidFill>
                  <a:srgbClr val="FFFFFF"/>
                </a:solidFill>
                <a:latin typeface="Roboto"/>
                <a:ea typeface="Roboto"/>
                <a:cs typeface="Roboto"/>
                <a:sym typeface="Roboto"/>
              </a:rPr>
              <a:t>lattening non-static content (like filled forms) in PDF files for print</a:t>
            </a:r>
            <a:endParaRPr dirty="0"/>
          </a:p>
          <a:p>
            <a:pPr marL="0" marR="0" lvl="0" indent="0" algn="l" rtl="0">
              <a:lnSpc>
                <a:spcPct val="115000"/>
              </a:lnSpc>
              <a:spcBef>
                <a:spcPts val="0"/>
              </a:spcBef>
              <a:spcAft>
                <a:spcPts val="0"/>
              </a:spcAft>
              <a:buClr>
                <a:srgbClr val="000000"/>
              </a:buClr>
              <a:buSzPts val="1800"/>
              <a:buFont typeface="Arial"/>
              <a:buNone/>
            </a:pPr>
            <a:endParaRPr sz="180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rgbClr val="000000"/>
              </a:buClr>
              <a:buSzPts val="1050"/>
              <a:buFont typeface="Arial"/>
              <a:buNone/>
            </a:pPr>
            <a:endParaRPr sz="105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rgbClr val="000000"/>
              </a:buClr>
              <a:buSzPts val="1050"/>
              <a:buFont typeface="Arial"/>
              <a:buNone/>
            </a:pPr>
            <a:endParaRPr sz="105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rgbClr val="000000"/>
              </a:buClr>
              <a:buSzPts val="1400"/>
              <a:buFont typeface="Arial"/>
              <a:buNone/>
            </a:pPr>
            <a:endParaRPr sz="140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rgbClr val="000000"/>
              </a:buClr>
              <a:buSzPts val="1400"/>
              <a:buFont typeface="Arial"/>
              <a:buNone/>
            </a:pPr>
            <a:endParaRPr sz="140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chemeClr val="dk1"/>
              </a:buClr>
              <a:buSzPts val="1050"/>
              <a:buFont typeface="Arial"/>
              <a:buNone/>
            </a:pPr>
            <a:endParaRPr sz="1050" b="0" i="0" u="none" strike="noStrike" cap="none" dirty="0">
              <a:solidFill>
                <a:srgbClr val="333333"/>
              </a:solidFill>
              <a:highlight>
                <a:srgbClr val="FFFFFF"/>
              </a:highlight>
              <a:latin typeface="Arial"/>
              <a:ea typeface="Arial"/>
              <a:cs typeface="Arial"/>
              <a:sym typeface="Arial"/>
            </a:endParaRPr>
          </a:p>
        </p:txBody>
      </p:sp>
    </p:spTree>
    <p:extLst>
      <p:ext uri="{BB962C8B-B14F-4D97-AF65-F5344CB8AC3E}">
        <p14:creationId xmlns:p14="http://schemas.microsoft.com/office/powerpoint/2010/main" val="3001800840"/>
      </p:ext>
    </p:extLst>
  </p:cSld>
  <p:clrMapOvr>
    <a:masterClrMapping/>
  </p:clrMapOvr>
  <p:transition>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3"/>
          <p:cNvSpPr txBox="1"/>
          <p:nvPr/>
        </p:nvSpPr>
        <p:spPr>
          <a:xfrm>
            <a:off x="1523520" y="273239"/>
            <a:ext cx="7239300" cy="8388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600"/>
              <a:buFont typeface="Arial"/>
              <a:buNone/>
            </a:pPr>
            <a:r>
              <a:rPr lang="en-US" sz="2400" b="1" dirty="0">
                <a:solidFill>
                  <a:srgbClr val="FFFFFF"/>
                </a:solidFill>
              </a:rPr>
              <a:t>2019 Mentors &amp; Admins</a:t>
            </a:r>
            <a:endParaRPr dirty="0"/>
          </a:p>
        </p:txBody>
      </p:sp>
      <p:graphicFrame>
        <p:nvGraphicFramePr>
          <p:cNvPr id="149" name="Google Shape;149;p33"/>
          <p:cNvGraphicFramePr/>
          <p:nvPr>
            <p:extLst>
              <p:ext uri="{D42A27DB-BD31-4B8C-83A1-F6EECF244321}">
                <p14:modId xmlns:p14="http://schemas.microsoft.com/office/powerpoint/2010/main" val="4179334720"/>
              </p:ext>
            </p:extLst>
          </p:nvPr>
        </p:nvGraphicFramePr>
        <p:xfrm>
          <a:off x="223074" y="1159800"/>
          <a:ext cx="8539745" cy="3848927"/>
        </p:xfrm>
        <a:graphic>
          <a:graphicData uri="http://schemas.openxmlformats.org/drawingml/2006/table">
            <a:tbl>
              <a:tblPr>
                <a:noFill/>
                <a:tableStyleId>{816395E9-5C1F-43D2-9D2D-84ED387A4C1D}</a:tableStyleId>
              </a:tblPr>
              <a:tblGrid>
                <a:gridCol w="506477">
                  <a:extLst>
                    <a:ext uri="{9D8B030D-6E8A-4147-A177-3AD203B41FA5}">
                      <a16:colId xmlns:a16="http://schemas.microsoft.com/office/drawing/2014/main" val="20000"/>
                    </a:ext>
                  </a:extLst>
                </a:gridCol>
                <a:gridCol w="5125339">
                  <a:extLst>
                    <a:ext uri="{9D8B030D-6E8A-4147-A177-3AD203B41FA5}">
                      <a16:colId xmlns:a16="http://schemas.microsoft.com/office/drawing/2014/main" val="20001"/>
                    </a:ext>
                  </a:extLst>
                </a:gridCol>
                <a:gridCol w="2907929">
                  <a:extLst>
                    <a:ext uri="{9D8B030D-6E8A-4147-A177-3AD203B41FA5}">
                      <a16:colId xmlns:a16="http://schemas.microsoft.com/office/drawing/2014/main" val="20003"/>
                    </a:ext>
                  </a:extLst>
                </a:gridCol>
              </a:tblGrid>
              <a:tr h="427617">
                <a:tc>
                  <a:txBody>
                    <a:bodyPr/>
                    <a:lstStyle/>
                    <a:p>
                      <a:pPr marL="0" lvl="0" indent="0" algn="ctr" rtl="0">
                        <a:spcBef>
                          <a:spcPts val="0"/>
                        </a:spcBef>
                        <a:spcAft>
                          <a:spcPts val="0"/>
                        </a:spcAft>
                        <a:buNone/>
                      </a:pPr>
                      <a:r>
                        <a:rPr lang="en-US" b="1" dirty="0">
                          <a:solidFill>
                            <a:srgbClr val="073763"/>
                          </a:solidFill>
                          <a:highlight>
                            <a:srgbClr val="FFFFFF"/>
                          </a:highlight>
                        </a:rPr>
                        <a:t>Sl</a:t>
                      </a:r>
                      <a:endParaRPr b="1" dirty="0">
                        <a:solidFill>
                          <a:srgbClr val="073763"/>
                        </a:solidFill>
                        <a:highlight>
                          <a:srgbClr val="FFFFFF"/>
                        </a:highlight>
                      </a:endParaRPr>
                    </a:p>
                  </a:txBody>
                  <a:tcPr marL="91425" marR="91425" marT="91425" marB="91425"/>
                </a:tc>
                <a:tc>
                  <a:txBody>
                    <a:bodyPr/>
                    <a:lstStyle/>
                    <a:p>
                      <a:pPr marL="0" lvl="0" indent="0" algn="ctr" rtl="0">
                        <a:spcBef>
                          <a:spcPts val="0"/>
                        </a:spcBef>
                        <a:spcAft>
                          <a:spcPts val="0"/>
                        </a:spcAft>
                        <a:buNone/>
                      </a:pPr>
                      <a:r>
                        <a:rPr lang="en-US" b="1" dirty="0">
                          <a:solidFill>
                            <a:srgbClr val="073763"/>
                          </a:solidFill>
                          <a:highlight>
                            <a:srgbClr val="FFFFFF"/>
                          </a:highlight>
                        </a:rPr>
                        <a:t>Project Name</a:t>
                      </a:r>
                      <a:endParaRPr b="1" dirty="0">
                        <a:solidFill>
                          <a:srgbClr val="073763"/>
                        </a:solidFill>
                        <a:highlight>
                          <a:srgbClr val="FFFFFF"/>
                        </a:highlight>
                      </a:endParaRPr>
                    </a:p>
                  </a:txBody>
                  <a:tcPr marL="91425" marR="91425" marT="91425" marB="91425"/>
                </a:tc>
                <a:tc>
                  <a:txBody>
                    <a:bodyPr/>
                    <a:lstStyle/>
                    <a:p>
                      <a:pPr marL="0" lvl="0" indent="0" algn="ctr" rtl="0">
                        <a:spcBef>
                          <a:spcPts val="0"/>
                        </a:spcBef>
                        <a:spcAft>
                          <a:spcPts val="0"/>
                        </a:spcAft>
                        <a:buNone/>
                      </a:pPr>
                      <a:r>
                        <a:rPr lang="en-US" b="1" dirty="0">
                          <a:solidFill>
                            <a:srgbClr val="073763"/>
                          </a:solidFill>
                          <a:highlight>
                            <a:srgbClr val="FFFFFF"/>
                          </a:highlight>
                        </a:rPr>
                        <a:t>Mentor Details</a:t>
                      </a:r>
                      <a:endParaRPr b="1" dirty="0">
                        <a:solidFill>
                          <a:srgbClr val="073763"/>
                        </a:solidFill>
                        <a:highlight>
                          <a:srgbClr val="FFFFFF"/>
                        </a:highlight>
                      </a:endParaRPr>
                    </a:p>
                  </a:txBody>
                  <a:tcPr marL="91425" marR="91425" marT="91425" marB="91425"/>
                </a:tc>
                <a:extLst>
                  <a:ext uri="{0D108BD9-81ED-4DB2-BD59-A6C34878D82A}">
                    <a16:rowId xmlns:a16="http://schemas.microsoft.com/office/drawing/2014/main" val="10000"/>
                  </a:ext>
                </a:extLst>
              </a:tr>
              <a:tr h="592098">
                <a:tc>
                  <a:txBody>
                    <a:bodyPr/>
                    <a:lstStyle/>
                    <a:p>
                      <a:pPr marL="0" lvl="0" indent="0" algn="ctr" rtl="0">
                        <a:spcBef>
                          <a:spcPts val="0"/>
                        </a:spcBef>
                        <a:spcAft>
                          <a:spcPts val="0"/>
                        </a:spcAft>
                        <a:buNone/>
                      </a:pPr>
                      <a:r>
                        <a:rPr lang="en-US" sz="1200" b="1" dirty="0">
                          <a:solidFill>
                            <a:srgbClr val="073763"/>
                          </a:solidFill>
                          <a:highlight>
                            <a:srgbClr val="FFFFFF"/>
                          </a:highlight>
                        </a:rPr>
                        <a:t>1</a:t>
                      </a:r>
                      <a:endParaRPr sz="1200" b="1" dirty="0">
                        <a:solidFill>
                          <a:srgbClr val="073763"/>
                        </a:solidFill>
                        <a:highlight>
                          <a:srgbClr val="FFFFFF"/>
                        </a:highlight>
                      </a:endParaRPr>
                    </a:p>
                  </a:txBody>
                  <a:tcPr marL="91425" marR="91425" marT="91425" marB="91425"/>
                </a:tc>
                <a:tc>
                  <a:txBody>
                    <a:bodyPr/>
                    <a:lstStyle/>
                    <a:p>
                      <a:pPr marL="0" lvl="0" indent="0" algn="l" rtl="0">
                        <a:spcBef>
                          <a:spcPts val="0"/>
                        </a:spcBef>
                        <a:spcAft>
                          <a:spcPts val="0"/>
                        </a:spcAft>
                        <a:buNone/>
                      </a:pPr>
                      <a:r>
                        <a:rPr lang="en-US" sz="1200" b="1" dirty="0">
                          <a:solidFill>
                            <a:srgbClr val="073763"/>
                          </a:solidFill>
                          <a:highlight>
                            <a:srgbClr val="FFFFFF"/>
                          </a:highlight>
                        </a:rPr>
                        <a:t>Generic Framework to turn legacy drivers consisting of CUPS filters and PPDs into Printer Applications: </a:t>
                      </a:r>
                      <a:endParaRPr sz="1200" b="1" dirty="0">
                        <a:solidFill>
                          <a:srgbClr val="073763"/>
                        </a:solidFill>
                        <a:highlight>
                          <a:srgbClr val="FFFFFF"/>
                        </a:highlight>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ctr" rtl="0">
                        <a:spcBef>
                          <a:spcPts val="0"/>
                        </a:spcBef>
                        <a:spcAft>
                          <a:spcPts val="0"/>
                        </a:spcAft>
                        <a:buNone/>
                      </a:pPr>
                      <a:r>
                        <a:rPr lang="en-US" sz="1000" b="1" dirty="0">
                          <a:solidFill>
                            <a:srgbClr val="073763"/>
                          </a:solidFill>
                          <a:highlight>
                            <a:schemeClr val="lt1"/>
                          </a:highlight>
                        </a:rPr>
                        <a:t>Till Kamppeter</a:t>
                      </a:r>
                      <a:endParaRPr sz="1000" b="1" dirty="0">
                        <a:solidFill>
                          <a:srgbClr val="073763"/>
                        </a:solidFill>
                        <a:highlight>
                          <a:schemeClr val="lt1"/>
                        </a:highlight>
                      </a:endParaRPr>
                    </a:p>
                  </a:txBody>
                  <a:tcPr marL="91425" marR="91425" marT="91425" marB="91425">
                    <a:lnL w="9525" cap="flat" cmpd="sng" algn="ctr">
                      <a:solidFill>
                        <a:srgbClr val="9E9E9E"/>
                      </a:solidFill>
                      <a:prstDash val="solid"/>
                      <a:round/>
                      <a:headEnd type="none" w="sm" len="sm"/>
                      <a:tailEnd type="none" w="sm" len="sm"/>
                    </a:lnL>
                  </a:tcPr>
                </a:tc>
                <a:extLst>
                  <a:ext uri="{0D108BD9-81ED-4DB2-BD59-A6C34878D82A}">
                    <a16:rowId xmlns:a16="http://schemas.microsoft.com/office/drawing/2014/main" val="10001"/>
                  </a:ext>
                </a:extLst>
              </a:tr>
              <a:tr h="822646">
                <a:tc>
                  <a:txBody>
                    <a:bodyPr/>
                    <a:lstStyle/>
                    <a:p>
                      <a:pPr marL="0" lvl="0" indent="0" algn="ctr" rtl="0">
                        <a:spcBef>
                          <a:spcPts val="0"/>
                        </a:spcBef>
                        <a:spcAft>
                          <a:spcPts val="0"/>
                        </a:spcAft>
                        <a:buNone/>
                      </a:pPr>
                      <a:r>
                        <a:rPr lang="en-US" sz="1200" b="1" dirty="0">
                          <a:solidFill>
                            <a:srgbClr val="073763"/>
                          </a:solidFill>
                          <a:highlight>
                            <a:srgbClr val="FFFFFF"/>
                          </a:highlight>
                        </a:rPr>
                        <a:t>2</a:t>
                      </a:r>
                      <a:endParaRPr sz="1200" b="1" dirty="0">
                        <a:solidFill>
                          <a:srgbClr val="073763"/>
                        </a:solidFill>
                        <a:highlight>
                          <a:srgbClr val="FFFFFF"/>
                        </a:highlight>
                      </a:endParaRPr>
                    </a:p>
                  </a:txBody>
                  <a:tcPr marL="91425" marR="91425" marT="91425" marB="91425"/>
                </a:tc>
                <a:tc>
                  <a:txBody>
                    <a:bodyPr/>
                    <a:lstStyle/>
                    <a:p>
                      <a:pPr marL="0" lvl="0" indent="0" algn="l" rtl="0">
                        <a:spcBef>
                          <a:spcPts val="0"/>
                        </a:spcBef>
                        <a:spcAft>
                          <a:spcPts val="0"/>
                        </a:spcAft>
                        <a:buNone/>
                      </a:pPr>
                      <a:r>
                        <a:rPr lang="en-IN" sz="1400" b="1" dirty="0">
                          <a:solidFill>
                            <a:srgbClr val="073763"/>
                          </a:solidFill>
                          <a:highlight>
                            <a:srgbClr val="FFFFFF"/>
                          </a:highlight>
                        </a:rPr>
                        <a:t>IPP: ipptool test suite for IPP System Service</a:t>
                      </a:r>
                      <a:endParaRPr b="1" dirty="0">
                        <a:solidFill>
                          <a:srgbClr val="073763"/>
                        </a:solidFill>
                        <a:highlight>
                          <a:srgbClr val="FFFFFF"/>
                        </a:highlight>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ctr" rtl="0">
                        <a:spcBef>
                          <a:spcPts val="0"/>
                        </a:spcBef>
                        <a:spcAft>
                          <a:spcPts val="0"/>
                        </a:spcAft>
                        <a:buNone/>
                      </a:pPr>
                      <a:r>
                        <a:rPr lang="en-US" sz="1000" b="1" dirty="0">
                          <a:solidFill>
                            <a:srgbClr val="073763"/>
                          </a:solidFill>
                          <a:highlight>
                            <a:schemeClr val="lt1"/>
                          </a:highlight>
                        </a:rPr>
                        <a:t>Smith Kennedy</a:t>
                      </a:r>
                      <a:br>
                        <a:rPr lang="en-US" sz="1000" b="1" dirty="0">
                          <a:solidFill>
                            <a:srgbClr val="073763"/>
                          </a:solidFill>
                          <a:highlight>
                            <a:schemeClr val="lt1"/>
                          </a:highlight>
                        </a:rPr>
                      </a:br>
                      <a:r>
                        <a:rPr lang="en-US" sz="1000" b="1" dirty="0">
                          <a:solidFill>
                            <a:srgbClr val="073763"/>
                          </a:solidFill>
                          <a:highlight>
                            <a:schemeClr val="lt1"/>
                          </a:highlight>
                        </a:rPr>
                        <a:t>Ira McDonald</a:t>
                      </a:r>
                      <a:br>
                        <a:rPr lang="en-US" sz="1000" b="1" dirty="0">
                          <a:solidFill>
                            <a:srgbClr val="073763"/>
                          </a:solidFill>
                          <a:highlight>
                            <a:schemeClr val="lt1"/>
                          </a:highlight>
                        </a:rPr>
                      </a:br>
                      <a:r>
                        <a:rPr lang="en-US" sz="1000" b="1" dirty="0">
                          <a:solidFill>
                            <a:srgbClr val="073763"/>
                          </a:solidFill>
                          <a:highlight>
                            <a:schemeClr val="lt1"/>
                          </a:highlight>
                        </a:rPr>
                        <a:t>Danny Brennan</a:t>
                      </a:r>
                      <a:endParaRPr sz="1000" b="1" dirty="0">
                        <a:solidFill>
                          <a:srgbClr val="073763"/>
                        </a:solidFill>
                        <a:highlight>
                          <a:schemeClr val="lt1"/>
                        </a:highlight>
                      </a:endParaRPr>
                    </a:p>
                  </a:txBody>
                  <a:tcPr marL="91425" marR="91425" marT="91425" marB="91425">
                    <a:lnL w="9525" cap="flat" cmpd="sng" algn="ctr">
                      <a:solidFill>
                        <a:srgbClr val="9E9E9E"/>
                      </a:solidFill>
                      <a:prstDash val="solid"/>
                      <a:round/>
                      <a:headEnd type="none" w="sm" len="sm"/>
                      <a:tailEnd type="none" w="sm" len="sm"/>
                    </a:lnL>
                  </a:tcPr>
                </a:tc>
                <a:extLst>
                  <a:ext uri="{0D108BD9-81ED-4DB2-BD59-A6C34878D82A}">
                    <a16:rowId xmlns:a16="http://schemas.microsoft.com/office/drawing/2014/main" val="10002"/>
                  </a:ext>
                </a:extLst>
              </a:tr>
              <a:tr h="690786">
                <a:tc>
                  <a:txBody>
                    <a:bodyPr/>
                    <a:lstStyle/>
                    <a:p>
                      <a:pPr marL="0" lvl="0" indent="0" algn="ctr" rtl="0">
                        <a:spcBef>
                          <a:spcPts val="0"/>
                        </a:spcBef>
                        <a:spcAft>
                          <a:spcPts val="0"/>
                        </a:spcAft>
                        <a:buNone/>
                      </a:pPr>
                      <a:r>
                        <a:rPr lang="en-US" sz="1200" b="1" dirty="0">
                          <a:solidFill>
                            <a:srgbClr val="073763"/>
                          </a:solidFill>
                          <a:highlight>
                            <a:srgbClr val="FFFFFF"/>
                          </a:highlight>
                        </a:rPr>
                        <a:t>3</a:t>
                      </a:r>
                      <a:endParaRPr sz="1200" b="1" dirty="0">
                        <a:solidFill>
                          <a:srgbClr val="073763"/>
                        </a:solidFill>
                        <a:highlight>
                          <a:srgbClr val="FFFFFF"/>
                        </a:highlight>
                      </a:endParaRPr>
                    </a:p>
                  </a:txBody>
                  <a:tcPr marL="91425" marR="91425" marT="91425" marB="91425"/>
                </a:tc>
                <a:tc>
                  <a:txBody>
                    <a:bodyPr/>
                    <a:lstStyle/>
                    <a:p>
                      <a:pPr marL="0" lvl="0" indent="0" algn="l" rtl="0">
                        <a:spcBef>
                          <a:spcPts val="0"/>
                        </a:spcBef>
                        <a:spcAft>
                          <a:spcPts val="0"/>
                        </a:spcAft>
                        <a:buNone/>
                      </a:pPr>
                      <a:r>
                        <a:rPr lang="en-IN" sz="1400" b="1" dirty="0">
                          <a:solidFill>
                            <a:srgbClr val="073763"/>
                          </a:solidFill>
                          <a:highlight>
                            <a:srgbClr val="FFFFFF"/>
                          </a:highlight>
                        </a:rPr>
                        <a:t>IPP: ipptool test suite updates for IPP errata updates: </a:t>
                      </a:r>
                      <a:endParaRPr b="1" dirty="0">
                        <a:solidFill>
                          <a:srgbClr val="073763"/>
                        </a:solidFill>
                        <a:highlight>
                          <a:srgbClr val="FFFFFF"/>
                        </a:highlight>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ctr" rtl="0">
                        <a:spcBef>
                          <a:spcPts val="0"/>
                        </a:spcBef>
                        <a:spcAft>
                          <a:spcPts val="0"/>
                        </a:spcAft>
                        <a:buNone/>
                      </a:pPr>
                      <a:r>
                        <a:rPr lang="en-US" sz="1000" b="1" dirty="0">
                          <a:solidFill>
                            <a:srgbClr val="073763"/>
                          </a:solidFill>
                          <a:highlight>
                            <a:schemeClr val="lt1"/>
                          </a:highlight>
                        </a:rPr>
                        <a:t>Smith Kennedy</a:t>
                      </a:r>
                      <a:br>
                        <a:rPr lang="en-US" sz="1000" b="1" dirty="0">
                          <a:solidFill>
                            <a:srgbClr val="073763"/>
                          </a:solidFill>
                          <a:highlight>
                            <a:schemeClr val="lt1"/>
                          </a:highlight>
                        </a:rPr>
                      </a:br>
                      <a:r>
                        <a:rPr lang="en-US" sz="1000" b="1" dirty="0">
                          <a:solidFill>
                            <a:srgbClr val="073763"/>
                          </a:solidFill>
                          <a:highlight>
                            <a:schemeClr val="lt1"/>
                          </a:highlight>
                        </a:rPr>
                        <a:t>Ira McDonald</a:t>
                      </a:r>
                      <a:br>
                        <a:rPr lang="en-US" sz="1000" b="1" dirty="0">
                          <a:solidFill>
                            <a:srgbClr val="073763"/>
                          </a:solidFill>
                          <a:highlight>
                            <a:schemeClr val="lt1"/>
                          </a:highlight>
                        </a:rPr>
                      </a:br>
                      <a:r>
                        <a:rPr lang="en-US" sz="1000" b="1" dirty="0">
                          <a:solidFill>
                            <a:srgbClr val="073763"/>
                          </a:solidFill>
                          <a:highlight>
                            <a:schemeClr val="lt1"/>
                          </a:highlight>
                        </a:rPr>
                        <a:t>Danny Brennan</a:t>
                      </a:r>
                    </a:p>
                  </a:txBody>
                  <a:tcPr marL="91425" marR="91425" marT="91425" marB="91425">
                    <a:lnL w="9525" cap="flat" cmpd="sng" algn="ctr">
                      <a:solidFill>
                        <a:srgbClr val="9E9E9E"/>
                      </a:solidFill>
                      <a:prstDash val="solid"/>
                      <a:round/>
                      <a:headEnd type="none" w="sm" len="sm"/>
                      <a:tailEnd type="none" w="sm" len="sm"/>
                    </a:lnL>
                  </a:tcPr>
                </a:tc>
                <a:extLst>
                  <a:ext uri="{0D108BD9-81ED-4DB2-BD59-A6C34878D82A}">
                    <a16:rowId xmlns:a16="http://schemas.microsoft.com/office/drawing/2014/main" val="10003"/>
                  </a:ext>
                </a:extLst>
              </a:tr>
              <a:tr h="657890">
                <a:tc>
                  <a:txBody>
                    <a:bodyPr/>
                    <a:lstStyle/>
                    <a:p>
                      <a:pPr marL="0" lvl="0" indent="0" algn="ctr" rtl="0">
                        <a:spcBef>
                          <a:spcPts val="0"/>
                        </a:spcBef>
                        <a:spcAft>
                          <a:spcPts val="0"/>
                        </a:spcAft>
                        <a:buNone/>
                      </a:pPr>
                      <a:r>
                        <a:rPr lang="en-US" sz="1200" b="1" dirty="0">
                          <a:solidFill>
                            <a:srgbClr val="073763"/>
                          </a:solidFill>
                          <a:highlight>
                            <a:srgbClr val="FFFFFF"/>
                          </a:highlight>
                        </a:rPr>
                        <a:t>4</a:t>
                      </a:r>
                      <a:endParaRPr sz="1200" b="1" dirty="0">
                        <a:solidFill>
                          <a:srgbClr val="073763"/>
                        </a:solidFill>
                        <a:highlight>
                          <a:srgbClr val="FFFFFF"/>
                        </a:highlight>
                      </a:endParaRPr>
                    </a:p>
                  </a:txBody>
                  <a:tcPr marL="91425" marR="91425" marT="91425" marB="91425"/>
                </a:tc>
                <a:tc>
                  <a:txBody>
                    <a:bodyPr/>
                    <a:lstStyle/>
                    <a:p>
                      <a:pPr marL="0" lvl="0" indent="0" algn="l" rtl="0">
                        <a:spcBef>
                          <a:spcPts val="0"/>
                        </a:spcBef>
                        <a:spcAft>
                          <a:spcPts val="0"/>
                        </a:spcAft>
                        <a:buNone/>
                      </a:pPr>
                      <a:r>
                        <a:rPr lang="en-IN" sz="1400" b="1" dirty="0">
                          <a:solidFill>
                            <a:srgbClr val="073763"/>
                          </a:solidFill>
                          <a:highlight>
                            <a:srgbClr val="FFFFFF"/>
                          </a:highlight>
                        </a:rPr>
                        <a:t>Improve the pdftoraster filter to not need copying Poppler source code or using unstable APIs: </a:t>
                      </a:r>
                      <a:endParaRPr b="1" dirty="0">
                        <a:solidFill>
                          <a:srgbClr val="073763"/>
                        </a:solidFill>
                        <a:highlight>
                          <a:srgbClr val="FFFFFF"/>
                        </a:highlight>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ctr" rtl="0">
                        <a:spcBef>
                          <a:spcPts val="0"/>
                        </a:spcBef>
                        <a:spcAft>
                          <a:spcPts val="0"/>
                        </a:spcAft>
                        <a:buNone/>
                      </a:pPr>
                      <a:r>
                        <a:rPr lang="en-US" sz="1000" b="1" dirty="0">
                          <a:solidFill>
                            <a:srgbClr val="073763"/>
                          </a:solidFill>
                          <a:highlight>
                            <a:schemeClr val="lt1"/>
                          </a:highlight>
                        </a:rPr>
                        <a:t>Sahil Arora</a:t>
                      </a:r>
                      <a:endParaRPr sz="1000" b="1" dirty="0">
                        <a:solidFill>
                          <a:srgbClr val="073763"/>
                        </a:solidFill>
                        <a:highlight>
                          <a:schemeClr val="lt1"/>
                        </a:highlight>
                      </a:endParaRPr>
                    </a:p>
                  </a:txBody>
                  <a:tcPr marL="91425" marR="91425" marT="91425" marB="91425">
                    <a:lnL w="9525" cap="flat" cmpd="sng" algn="ctr">
                      <a:solidFill>
                        <a:srgbClr val="9E9E9E"/>
                      </a:solidFill>
                      <a:prstDash val="solid"/>
                      <a:round/>
                      <a:headEnd type="none" w="sm" len="sm"/>
                      <a:tailEnd type="none" w="sm" len="sm"/>
                    </a:lnL>
                  </a:tcPr>
                </a:tc>
                <a:extLst>
                  <a:ext uri="{0D108BD9-81ED-4DB2-BD59-A6C34878D82A}">
                    <a16:rowId xmlns:a16="http://schemas.microsoft.com/office/drawing/2014/main" val="10004"/>
                  </a:ext>
                </a:extLst>
              </a:tr>
              <a:tr h="657890">
                <a:tc>
                  <a:txBody>
                    <a:bodyPr/>
                    <a:lstStyle/>
                    <a:p>
                      <a:pPr marL="0" lvl="0" indent="0" algn="ctr" rtl="0">
                        <a:spcBef>
                          <a:spcPts val="0"/>
                        </a:spcBef>
                        <a:spcAft>
                          <a:spcPts val="0"/>
                        </a:spcAft>
                        <a:buNone/>
                      </a:pPr>
                      <a:r>
                        <a:rPr lang="en-US" sz="1200" b="1" dirty="0">
                          <a:solidFill>
                            <a:srgbClr val="073763"/>
                          </a:solidFill>
                          <a:highlight>
                            <a:srgbClr val="FFFFFF"/>
                          </a:highlight>
                        </a:rPr>
                        <a:t>5</a:t>
                      </a:r>
                      <a:endParaRPr sz="1200" b="1" dirty="0">
                        <a:solidFill>
                          <a:srgbClr val="073763"/>
                        </a:solidFill>
                        <a:highlight>
                          <a:srgbClr val="FFFFFF"/>
                        </a:highlight>
                      </a:endParaRPr>
                    </a:p>
                  </a:txBody>
                  <a:tcPr marL="91425" marR="91425" marT="91425" marB="91425"/>
                </a:tc>
                <a:tc>
                  <a:txBody>
                    <a:bodyPr/>
                    <a:lstStyle/>
                    <a:p>
                      <a:pPr marL="0" lvl="0" indent="0" algn="l" rtl="0">
                        <a:spcBef>
                          <a:spcPts val="0"/>
                        </a:spcBef>
                        <a:spcAft>
                          <a:spcPts val="0"/>
                        </a:spcAft>
                        <a:buNone/>
                      </a:pPr>
                      <a:r>
                        <a:rPr lang="en-IN" sz="1400" b="1" dirty="0">
                          <a:solidFill>
                            <a:srgbClr val="073763"/>
                          </a:solidFill>
                          <a:highlight>
                            <a:srgbClr val="FFFFFF"/>
                          </a:highlight>
                        </a:rPr>
                        <a:t>Turn the scp-dbus-service of system-config-printer into C</a:t>
                      </a:r>
                      <a:r>
                        <a:rPr lang="en-US" sz="1400" b="1" dirty="0">
                          <a:solidFill>
                            <a:srgbClr val="073763"/>
                          </a:solidFill>
                          <a:highlight>
                            <a:srgbClr val="FFFFFF"/>
                          </a:highlight>
                        </a:rPr>
                        <a:t>: </a:t>
                      </a:r>
                      <a:endParaRPr b="1" dirty="0">
                        <a:solidFill>
                          <a:srgbClr val="073763"/>
                        </a:solidFill>
                        <a:highlight>
                          <a:srgbClr val="FFFFFF"/>
                        </a:highlight>
                      </a:endParaRPr>
                    </a:p>
                  </a:txBody>
                  <a:tcPr marL="91425" marR="91425" marT="91425" marB="91425">
                    <a:lnR w="9525" cap="flat" cmpd="sng">
                      <a:solidFill>
                        <a:srgbClr val="9E9E9E"/>
                      </a:solidFill>
                      <a:prstDash val="solid"/>
                      <a:round/>
                      <a:headEnd type="none" w="sm" len="sm"/>
                      <a:tailEnd type="none" w="sm" len="sm"/>
                    </a:lnR>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IN" sz="1000" b="1" i="0" u="none" strike="noStrike" cap="none" dirty="0">
                          <a:solidFill>
                            <a:srgbClr val="073763"/>
                          </a:solidFill>
                          <a:highlight>
                            <a:schemeClr val="lt1"/>
                          </a:highlight>
                          <a:latin typeface="Arial"/>
                          <a:ea typeface="Arial"/>
                          <a:cs typeface="Arial"/>
                          <a:sym typeface="Arial"/>
                        </a:rPr>
                        <a:t>Zdenek Dohnal</a:t>
                      </a:r>
                    </a:p>
                    <a:p>
                      <a:pPr marL="0" lvl="0" indent="0" algn="ctr" rtl="0">
                        <a:spcBef>
                          <a:spcPts val="0"/>
                        </a:spcBef>
                        <a:spcAft>
                          <a:spcPts val="0"/>
                        </a:spcAft>
                        <a:buClr>
                          <a:schemeClr val="dk1"/>
                        </a:buClr>
                        <a:buSzPts val="1100"/>
                        <a:buFont typeface="Arial"/>
                        <a:buNone/>
                      </a:pPr>
                      <a:endParaRPr sz="1000" b="1" dirty="0">
                        <a:solidFill>
                          <a:srgbClr val="073763"/>
                        </a:solidFill>
                        <a:highlight>
                          <a:schemeClr val="lt1"/>
                        </a:highlight>
                      </a:endParaRPr>
                    </a:p>
                  </a:txBody>
                  <a:tcPr marL="91425" marR="91425" marT="91425" marB="91425">
                    <a:lnL w="9525" cap="flat" cmpd="sng" algn="ctr">
                      <a:solidFill>
                        <a:srgbClr val="9E9E9E"/>
                      </a:solidFill>
                      <a:prstDash val="solid"/>
                      <a:round/>
                      <a:headEnd type="none" w="sm" len="sm"/>
                      <a:tailEnd type="none" w="sm" len="sm"/>
                    </a:lnL>
                  </a:tcPr>
                </a:tc>
                <a:extLst>
                  <a:ext uri="{0D108BD9-81ED-4DB2-BD59-A6C34878D82A}">
                    <a16:rowId xmlns:a16="http://schemas.microsoft.com/office/drawing/2014/main" val="10005"/>
                  </a:ext>
                </a:extLst>
              </a:tr>
            </a:tbl>
          </a:graphicData>
        </a:graphic>
      </p:graphicFrame>
      <p:sp>
        <p:nvSpPr>
          <p:cNvPr id="150" name="Google Shape;150;p33"/>
          <p:cNvSpPr txBox="1"/>
          <p:nvPr/>
        </p:nvSpPr>
        <p:spPr>
          <a:xfrm>
            <a:off x="223074" y="5244526"/>
            <a:ext cx="5268000" cy="935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b="1" dirty="0">
                <a:solidFill>
                  <a:srgbClr val="073763"/>
                </a:solidFill>
                <a:highlight>
                  <a:schemeClr val="lt1"/>
                </a:highlight>
              </a:rPr>
              <a:t>GSoC Org Admins (The Linux Foundation):</a:t>
            </a:r>
            <a:endParaRPr b="1" dirty="0">
              <a:solidFill>
                <a:srgbClr val="073763"/>
              </a:solidFill>
              <a:highlight>
                <a:schemeClr val="lt1"/>
              </a:highlight>
            </a:endParaRPr>
          </a:p>
          <a:p>
            <a:pPr marL="0" lvl="0" indent="0" algn="l" rtl="0">
              <a:spcBef>
                <a:spcPts val="0"/>
              </a:spcBef>
              <a:spcAft>
                <a:spcPts val="0"/>
              </a:spcAft>
              <a:buNone/>
            </a:pPr>
            <a:endParaRPr b="1" dirty="0">
              <a:solidFill>
                <a:srgbClr val="073763"/>
              </a:solidFill>
              <a:highlight>
                <a:schemeClr val="lt1"/>
              </a:highlight>
            </a:endParaRPr>
          </a:p>
          <a:p>
            <a:r>
              <a:rPr lang="en-US" b="1" dirty="0">
                <a:solidFill>
                  <a:srgbClr val="073763"/>
                </a:solidFill>
                <a:highlight>
                  <a:schemeClr val="lt1"/>
                </a:highlight>
              </a:rPr>
              <a:t>Aveek Basu</a:t>
            </a:r>
            <a:r>
              <a:rPr lang="en-US" dirty="0">
                <a:solidFill>
                  <a:srgbClr val="073763"/>
                </a:solidFill>
                <a:highlight>
                  <a:schemeClr val="lt1"/>
                </a:highlight>
              </a:rPr>
              <a:t> (basu.aveek@gmail.com)</a:t>
            </a:r>
            <a:endParaRPr lang="en-US" b="1" dirty="0">
              <a:solidFill>
                <a:srgbClr val="073763"/>
              </a:solidFill>
              <a:highlight>
                <a:schemeClr val="lt1"/>
              </a:highlight>
            </a:endParaRPr>
          </a:p>
          <a:p>
            <a:pPr marL="0" lvl="0" indent="0" algn="l" rtl="0">
              <a:spcBef>
                <a:spcPts val="0"/>
              </a:spcBef>
              <a:spcAft>
                <a:spcPts val="0"/>
              </a:spcAft>
              <a:buNone/>
            </a:pPr>
            <a:r>
              <a:rPr lang="en-US" b="1" dirty="0">
                <a:solidFill>
                  <a:srgbClr val="073763"/>
                </a:solidFill>
                <a:highlight>
                  <a:schemeClr val="lt1"/>
                </a:highlight>
              </a:rPr>
              <a:t>Till Kamppeter</a:t>
            </a:r>
            <a:r>
              <a:rPr lang="en-US" dirty="0">
                <a:solidFill>
                  <a:srgbClr val="073763"/>
                </a:solidFill>
                <a:highlight>
                  <a:schemeClr val="lt1"/>
                </a:highlight>
              </a:rPr>
              <a:t> (till.kamppeter@gmail.com)</a:t>
            </a:r>
            <a:endParaRPr dirty="0">
              <a:solidFill>
                <a:srgbClr val="073763"/>
              </a:solidFill>
              <a:highlight>
                <a:schemeClr val="lt1"/>
              </a:highlight>
            </a:endParaRPr>
          </a:p>
        </p:txBody>
      </p:sp>
    </p:spTree>
  </p:cSld>
  <p:clrMapOvr>
    <a:masterClrMapping/>
  </p:clrMapOvr>
  <p:transition>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3"/>
          <p:cNvSpPr txBox="1"/>
          <p:nvPr/>
        </p:nvSpPr>
        <p:spPr>
          <a:xfrm>
            <a:off x="1523520" y="273239"/>
            <a:ext cx="7239300" cy="8388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600"/>
              <a:buFont typeface="Arial"/>
              <a:buNone/>
            </a:pPr>
            <a:r>
              <a:rPr lang="en-US" sz="2400" b="1" dirty="0">
                <a:solidFill>
                  <a:srgbClr val="FFFFFF"/>
                </a:solidFill>
              </a:rPr>
              <a:t>Issues Fixed (cups-filters)</a:t>
            </a:r>
            <a:endParaRPr dirty="0"/>
          </a:p>
        </p:txBody>
      </p:sp>
      <p:sp>
        <p:nvSpPr>
          <p:cNvPr id="150" name="Google Shape;150;p33"/>
          <p:cNvSpPr txBox="1"/>
          <p:nvPr/>
        </p:nvSpPr>
        <p:spPr>
          <a:xfrm>
            <a:off x="223073" y="1392072"/>
            <a:ext cx="8920927" cy="4787554"/>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800" b="1" dirty="0">
                <a:solidFill>
                  <a:srgbClr val="073763"/>
                </a:solidFill>
                <a:highlight>
                  <a:schemeClr val="lt1"/>
                </a:highlight>
              </a:rPr>
              <a:t>Students have also worked on the following cups-filters GitHub issues:</a:t>
            </a:r>
          </a:p>
          <a:p>
            <a:pPr marL="0" lvl="0" indent="0" algn="l" rtl="0">
              <a:spcBef>
                <a:spcPts val="0"/>
              </a:spcBef>
              <a:spcAft>
                <a:spcPts val="0"/>
              </a:spcAft>
              <a:buNone/>
            </a:pPr>
            <a:endParaRPr lang="en-US" b="1" dirty="0">
              <a:solidFill>
                <a:srgbClr val="073763"/>
              </a:solidFill>
              <a:highlight>
                <a:schemeClr val="lt1"/>
              </a:highlight>
            </a:endParaRPr>
          </a:p>
          <a:p>
            <a:pPr marL="0" lvl="0" indent="0" algn="l" rtl="0">
              <a:spcBef>
                <a:spcPts val="0"/>
              </a:spcBef>
              <a:spcAft>
                <a:spcPts val="0"/>
              </a:spcAft>
              <a:buNone/>
            </a:pPr>
            <a:endParaRPr lang="en-US" b="1" dirty="0">
              <a:solidFill>
                <a:srgbClr val="073763"/>
              </a:solidFill>
              <a:highlight>
                <a:schemeClr val="lt1"/>
              </a:highlight>
            </a:endParaRPr>
          </a:p>
          <a:p>
            <a:pPr marL="0" lvl="0" indent="0" algn="l" rtl="0">
              <a:spcBef>
                <a:spcPts val="0"/>
              </a:spcBef>
              <a:spcAft>
                <a:spcPts val="0"/>
              </a:spcAft>
              <a:buNone/>
            </a:pPr>
            <a:r>
              <a:rPr lang="en-US" sz="1800" b="1" dirty="0">
                <a:solidFill>
                  <a:srgbClr val="073763"/>
                </a:solidFill>
                <a:highlight>
                  <a:schemeClr val="lt1"/>
                </a:highlight>
              </a:rPr>
              <a:t>Completed:</a:t>
            </a:r>
            <a:endParaRPr sz="1800" b="1" dirty="0">
              <a:solidFill>
                <a:srgbClr val="073763"/>
              </a:solidFill>
              <a:highlight>
                <a:schemeClr val="lt1"/>
              </a:highlight>
            </a:endParaRPr>
          </a:p>
          <a:p>
            <a:pPr marL="0" lvl="0" indent="0" algn="l" rtl="0">
              <a:spcBef>
                <a:spcPts val="0"/>
              </a:spcBef>
              <a:spcAft>
                <a:spcPts val="0"/>
              </a:spcAft>
              <a:buNone/>
            </a:pPr>
            <a:endParaRPr b="1" dirty="0">
              <a:solidFill>
                <a:srgbClr val="073763"/>
              </a:solidFill>
              <a:highlight>
                <a:schemeClr val="lt1"/>
              </a:highlight>
            </a:endParaRPr>
          </a:p>
          <a:p>
            <a:r>
              <a:rPr lang="en-US" b="1" dirty="0">
                <a:solidFill>
                  <a:srgbClr val="073763"/>
                </a:solidFill>
              </a:rPr>
              <a:t># 65: </a:t>
            </a:r>
            <a:r>
              <a:rPr lang="en-US" dirty="0">
                <a:solidFill>
                  <a:srgbClr val="073763"/>
                </a:solidFill>
              </a:rPr>
              <a:t>Add a simple "fill page" scaling option to imagetoraster and pdftopdf (print-scaling=fill)</a:t>
            </a:r>
          </a:p>
          <a:p>
            <a:endParaRPr lang="en-US" b="1" dirty="0">
              <a:solidFill>
                <a:srgbClr val="073763"/>
              </a:solidFill>
            </a:endParaRPr>
          </a:p>
          <a:p>
            <a:r>
              <a:rPr lang="en-US" b="1" dirty="0">
                <a:solidFill>
                  <a:srgbClr val="073763"/>
                </a:solidFill>
              </a:rPr>
              <a:t># 81: </a:t>
            </a:r>
            <a:r>
              <a:rPr lang="en-US" dirty="0">
                <a:solidFill>
                  <a:srgbClr val="073763"/>
                </a:solidFill>
              </a:rPr>
              <a:t>segmentation fault (zero page read) in libcupsfilters.so from imagetopdf with corrupted gif</a:t>
            </a:r>
          </a:p>
          <a:p>
            <a:endParaRPr lang="en-US" b="1" dirty="0">
              <a:solidFill>
                <a:srgbClr val="073763"/>
              </a:solidFill>
            </a:endParaRPr>
          </a:p>
          <a:p>
            <a:r>
              <a:rPr lang="en-US" b="1" dirty="0">
                <a:solidFill>
                  <a:srgbClr val="073763"/>
                </a:solidFill>
              </a:rPr>
              <a:t># 82: </a:t>
            </a:r>
            <a:r>
              <a:rPr lang="en-US" dirty="0">
                <a:solidFill>
                  <a:srgbClr val="073763"/>
                </a:solidFill>
              </a:rPr>
              <a:t>cupsfilter hangs with 100% cpu usage with corrupted gif</a:t>
            </a:r>
          </a:p>
          <a:p>
            <a:endParaRPr lang="en-US" dirty="0">
              <a:solidFill>
                <a:srgbClr val="073763"/>
              </a:solidFill>
            </a:endParaRPr>
          </a:p>
          <a:p>
            <a:endParaRPr lang="en-US" dirty="0">
              <a:solidFill>
                <a:srgbClr val="073763"/>
              </a:solidFill>
            </a:endParaRPr>
          </a:p>
          <a:p>
            <a:endParaRPr lang="en-US" b="1" dirty="0">
              <a:solidFill>
                <a:srgbClr val="073763"/>
              </a:solidFill>
            </a:endParaRPr>
          </a:p>
          <a:p>
            <a:r>
              <a:rPr lang="en-US" sz="1800" b="1" dirty="0">
                <a:solidFill>
                  <a:srgbClr val="073763"/>
                </a:solidFill>
              </a:rPr>
              <a:t>In Progress:</a:t>
            </a:r>
          </a:p>
          <a:p>
            <a:endParaRPr lang="en-US" b="1" dirty="0">
              <a:solidFill>
                <a:srgbClr val="073763"/>
              </a:solidFill>
            </a:endParaRPr>
          </a:p>
          <a:p>
            <a:r>
              <a:rPr lang="en-US" b="1" dirty="0">
                <a:solidFill>
                  <a:srgbClr val="073763"/>
                </a:solidFill>
              </a:rPr>
              <a:t># 78: </a:t>
            </a:r>
            <a:r>
              <a:rPr lang="en-US" dirty="0">
                <a:solidFill>
                  <a:srgbClr val="073763"/>
                </a:solidFill>
              </a:rPr>
              <a:t>Support 'vnd.cups-banner' format to be converted by a 'x-bannertopdf' filter</a:t>
            </a:r>
          </a:p>
          <a:p>
            <a:endParaRPr lang="en-US" b="1" dirty="0">
              <a:solidFill>
                <a:srgbClr val="073763"/>
              </a:solidFill>
            </a:endParaRPr>
          </a:p>
          <a:p>
            <a:r>
              <a:rPr lang="en-US" b="1" dirty="0">
                <a:solidFill>
                  <a:srgbClr val="073763"/>
                </a:solidFill>
              </a:rPr>
              <a:t># 89: </a:t>
            </a:r>
            <a:r>
              <a:rPr lang="en-US" dirty="0">
                <a:solidFill>
                  <a:srgbClr val="073763"/>
                </a:solidFill>
              </a:rPr>
              <a:t>Cups daemon notifies avahi about printers before it starts responding to clients cups queries on port 631</a:t>
            </a:r>
            <a:endParaRPr dirty="0">
              <a:solidFill>
                <a:srgbClr val="073763"/>
              </a:solidFill>
              <a:highlight>
                <a:schemeClr val="lt1"/>
              </a:highlight>
            </a:endParaRPr>
          </a:p>
        </p:txBody>
      </p:sp>
    </p:spTree>
    <p:extLst>
      <p:ext uri="{BB962C8B-B14F-4D97-AF65-F5344CB8AC3E}">
        <p14:creationId xmlns:p14="http://schemas.microsoft.com/office/powerpoint/2010/main" val="3526206951"/>
      </p:ext>
    </p:extLst>
  </p:cSld>
  <p:clrMapOvr>
    <a:masterClrMapping/>
  </p:clrMapOvr>
  <p:transition>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3"/>
          <p:cNvSpPr txBox="1"/>
          <p:nvPr/>
        </p:nvSpPr>
        <p:spPr>
          <a:xfrm>
            <a:off x="1523520" y="273239"/>
            <a:ext cx="7239300" cy="8388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600"/>
              <a:buFont typeface="Arial"/>
              <a:buNone/>
            </a:pPr>
            <a:r>
              <a:rPr lang="en-US" sz="2400" b="1" dirty="0">
                <a:solidFill>
                  <a:srgbClr val="FFFFFF"/>
                </a:solidFill>
              </a:rPr>
              <a:t>What’s New In Open Printing</a:t>
            </a:r>
            <a:endParaRPr dirty="0"/>
          </a:p>
        </p:txBody>
      </p:sp>
      <p:sp>
        <p:nvSpPr>
          <p:cNvPr id="6" name="Google Shape;131;p30">
            <a:extLst>
              <a:ext uri="{FF2B5EF4-FFF2-40B4-BE49-F238E27FC236}">
                <a16:creationId xmlns:a16="http://schemas.microsoft.com/office/drawing/2014/main" id="{BCE7624D-DC39-814A-A7C9-4F04C4A43774}"/>
              </a:ext>
            </a:extLst>
          </p:cNvPr>
          <p:cNvSpPr txBox="1"/>
          <p:nvPr/>
        </p:nvSpPr>
        <p:spPr>
          <a:xfrm>
            <a:off x="90300" y="1199400"/>
            <a:ext cx="8963400" cy="5186700"/>
          </a:xfrm>
          <a:prstGeom prst="rect">
            <a:avLst/>
          </a:prstGeom>
          <a:noFill/>
          <a:ln>
            <a:noFill/>
          </a:ln>
        </p:spPr>
        <p:txBody>
          <a:bodyPr spcFirstLastPara="1" wrap="square" lIns="0" tIns="0" rIns="0" bIns="0" anchor="t" anchorCtr="0">
            <a:noAutofit/>
          </a:bodyPr>
          <a:lstStyle/>
          <a:p>
            <a:pPr marL="0" marR="0" lvl="0" indent="0" algn="l" rtl="0">
              <a:lnSpc>
                <a:spcPct val="115000"/>
              </a:lnSpc>
              <a:spcBef>
                <a:spcPts val="0"/>
              </a:spcBef>
              <a:spcAft>
                <a:spcPts val="0"/>
              </a:spcAft>
              <a:buClr>
                <a:srgbClr val="000000"/>
              </a:buClr>
              <a:buSzPts val="1800"/>
              <a:buFont typeface="Arial"/>
              <a:buNone/>
            </a:pPr>
            <a:endParaRPr sz="1800" b="1" i="0" u="none" strike="noStrike" cap="none" dirty="0">
              <a:solidFill>
                <a:srgbClr val="073763"/>
              </a:solidFill>
              <a:highlight>
                <a:srgbClr val="FFFFFF"/>
              </a:highlight>
              <a:latin typeface="Arial"/>
              <a:ea typeface="Arial"/>
              <a:cs typeface="Arial"/>
              <a:sym typeface="Arial"/>
            </a:endParaRPr>
          </a:p>
          <a:p>
            <a:pPr marL="457200" indent="-342900">
              <a:lnSpc>
                <a:spcPct val="120000"/>
              </a:lnSpc>
              <a:buClr>
                <a:srgbClr val="073763"/>
              </a:buClr>
              <a:buSzPts val="1800"/>
              <a:buFont typeface="Arial"/>
              <a:buChar char="●"/>
            </a:pPr>
            <a:r>
              <a:rPr lang="en-IN" sz="1800" b="1" dirty="0">
                <a:solidFill>
                  <a:srgbClr val="073763"/>
                </a:solidFill>
                <a:highlight>
                  <a:srgbClr val="FFFFFF"/>
                </a:highlight>
              </a:rPr>
              <a:t>We are participating in Google Season Of Docs:</a:t>
            </a:r>
            <a:r>
              <a:rPr lang="en-IN" sz="1200" dirty="0">
                <a:solidFill>
                  <a:srgbClr val="073763"/>
                </a:solidFill>
              </a:rPr>
              <a:t> “Let's bring open source and technical writer communities together, to the benefit of both. Together we raise awareness of  open source, of docs, and of technical writing.”</a:t>
            </a:r>
          </a:p>
          <a:p>
            <a:pPr marL="114300">
              <a:lnSpc>
                <a:spcPct val="120000"/>
              </a:lnSpc>
              <a:buClr>
                <a:srgbClr val="073763"/>
              </a:buClr>
              <a:buSzPts val="1800"/>
            </a:pPr>
            <a:endParaRPr lang="en-IN" sz="1200" b="1" dirty="0">
              <a:solidFill>
                <a:srgbClr val="073763"/>
              </a:solidFill>
              <a:highlight>
                <a:srgbClr val="FFFFFF"/>
              </a:highlight>
            </a:endParaRPr>
          </a:p>
          <a:p>
            <a:pPr marL="114300">
              <a:lnSpc>
                <a:spcPct val="120000"/>
              </a:lnSpc>
              <a:buClr>
                <a:srgbClr val="073763"/>
              </a:buClr>
              <a:buSzPts val="1800"/>
            </a:pPr>
            <a:r>
              <a:rPr lang="en-IN" sz="1200" b="1" dirty="0">
                <a:solidFill>
                  <a:srgbClr val="073763"/>
                </a:solidFill>
                <a:highlight>
                  <a:srgbClr val="FFFFFF"/>
                </a:highlight>
              </a:rPr>
              <a:t>	</a:t>
            </a:r>
            <a:r>
              <a:rPr lang="en-IN" sz="1200" b="1" dirty="0">
                <a:solidFill>
                  <a:schemeClr val="bg2"/>
                </a:solidFill>
                <a:highlight>
                  <a:srgbClr val="FFFFFF"/>
                </a:highlight>
              </a:rPr>
              <a:t>LF Wiki Page: </a:t>
            </a:r>
            <a:r>
              <a:rPr lang="en-IN" sz="1200" dirty="0">
                <a:solidFill>
                  <a:schemeClr val="bg2"/>
                </a:solidFill>
                <a:highlight>
                  <a:srgbClr val="FFFFFF"/>
                </a:highlight>
                <a:hlinkClick r:id="rId3">
                  <a:extLst>
                    <a:ext uri="{A12FA001-AC4F-418D-AE19-62706E023703}">
                      <ahyp:hlinkClr xmlns:ahyp="http://schemas.microsoft.com/office/drawing/2018/hyperlinkcolor" val="tx"/>
                    </a:ext>
                  </a:extLst>
                </a:hlinkClick>
              </a:rPr>
              <a:t>https://wiki.linuxfoundation.org/gsoc/google-season-of-docs-2019</a:t>
            </a:r>
            <a:endParaRPr lang="en-IN" sz="1200" dirty="0">
              <a:solidFill>
                <a:schemeClr val="bg2"/>
              </a:solidFill>
              <a:highlight>
                <a:srgbClr val="FFFFFF"/>
              </a:highlight>
            </a:endParaRPr>
          </a:p>
          <a:p>
            <a:pPr marL="114300">
              <a:lnSpc>
                <a:spcPct val="120000"/>
              </a:lnSpc>
              <a:buClr>
                <a:srgbClr val="073763"/>
              </a:buClr>
              <a:buSzPts val="1800"/>
            </a:pPr>
            <a:r>
              <a:rPr lang="en-IN" sz="1200" b="1" dirty="0">
                <a:solidFill>
                  <a:schemeClr val="bg2"/>
                </a:solidFill>
                <a:highlight>
                  <a:srgbClr val="FFFFFF"/>
                </a:highlight>
              </a:rPr>
              <a:t>	GSoD: </a:t>
            </a:r>
            <a:r>
              <a:rPr lang="en-IN" sz="1200" dirty="0">
                <a:solidFill>
                  <a:schemeClr val="bg2"/>
                </a:solidFill>
                <a:highlight>
                  <a:srgbClr val="FFFFFF"/>
                </a:highlight>
                <a:hlinkClick r:id="rId4">
                  <a:extLst>
                    <a:ext uri="{A12FA001-AC4F-418D-AE19-62706E023703}">
                      <ahyp:hlinkClr xmlns:ahyp="http://schemas.microsoft.com/office/drawing/2018/hyperlinkcolor" val="tx"/>
                    </a:ext>
                  </a:extLst>
                </a:hlinkClick>
              </a:rPr>
              <a:t>https://developers.google.com/season-of-docs</a:t>
            </a:r>
            <a:endParaRPr lang="en-IN" sz="1200" dirty="0">
              <a:solidFill>
                <a:schemeClr val="bg2"/>
              </a:solidFill>
              <a:highlight>
                <a:srgbClr val="FFFFFF"/>
              </a:highlight>
            </a:endParaRPr>
          </a:p>
          <a:p>
            <a:pPr marL="457200" indent="-342900">
              <a:lnSpc>
                <a:spcPct val="120000"/>
              </a:lnSpc>
              <a:buClr>
                <a:srgbClr val="073763"/>
              </a:buClr>
              <a:buSzPts val="1800"/>
              <a:buFont typeface="Arial"/>
              <a:buChar char="●"/>
            </a:pPr>
            <a:endParaRPr lang="en-IN" sz="1800" b="1" dirty="0">
              <a:solidFill>
                <a:srgbClr val="073763"/>
              </a:solidFill>
              <a:highlight>
                <a:srgbClr val="FFFFFF"/>
              </a:highlight>
            </a:endParaRPr>
          </a:p>
          <a:p>
            <a:pPr marL="457200" indent="-342900">
              <a:lnSpc>
                <a:spcPct val="120000"/>
              </a:lnSpc>
              <a:buClr>
                <a:srgbClr val="073763"/>
              </a:buClr>
              <a:buSzPts val="1800"/>
              <a:buFont typeface="Arial"/>
              <a:buChar char="●"/>
            </a:pPr>
            <a:endParaRPr lang="en-IN" sz="1800" b="1" dirty="0">
              <a:solidFill>
                <a:srgbClr val="073763"/>
              </a:solidFill>
              <a:highlight>
                <a:srgbClr val="FFFFFF"/>
              </a:highlight>
            </a:endParaRPr>
          </a:p>
          <a:p>
            <a:pPr marL="457200" indent="-342900">
              <a:lnSpc>
                <a:spcPct val="120000"/>
              </a:lnSpc>
              <a:buClr>
                <a:srgbClr val="073763"/>
              </a:buClr>
              <a:buSzPts val="1800"/>
              <a:buFont typeface="Arial"/>
              <a:buChar char="●"/>
            </a:pPr>
            <a:r>
              <a:rPr lang="en-IN" sz="1800" b="1" dirty="0">
                <a:solidFill>
                  <a:srgbClr val="073763"/>
                </a:solidFill>
                <a:highlight>
                  <a:srgbClr val="FFFFFF"/>
                </a:highlight>
              </a:rPr>
              <a:t>We are participating in Google Code In</a:t>
            </a:r>
            <a:r>
              <a:rPr lang="en-US" sz="1800" b="1" dirty="0">
                <a:solidFill>
                  <a:srgbClr val="073763"/>
                </a:solidFill>
                <a:highlight>
                  <a:srgbClr val="FFFFFF"/>
                </a:highlight>
              </a:rPr>
              <a:t>: </a:t>
            </a:r>
            <a:r>
              <a:rPr lang="en-US" sz="1200" dirty="0">
                <a:solidFill>
                  <a:srgbClr val="073763"/>
                </a:solidFill>
              </a:rPr>
              <a:t>Google Code-in is a contest to introduce pre-university students (ages 13-17) to open source software development. Since 2010, 8,108 students from 107 countries have completed over 40,100 open source tasks!</a:t>
            </a:r>
          </a:p>
          <a:p>
            <a:pPr marL="457200" indent="-342900">
              <a:lnSpc>
                <a:spcPct val="120000"/>
              </a:lnSpc>
              <a:buClr>
                <a:srgbClr val="073763"/>
              </a:buClr>
              <a:buSzPts val="1800"/>
              <a:buFont typeface="Arial"/>
              <a:buChar char="●"/>
            </a:pPr>
            <a:endParaRPr lang="en-US" sz="1200" dirty="0">
              <a:solidFill>
                <a:srgbClr val="073763"/>
              </a:solidFill>
            </a:endParaRPr>
          </a:p>
          <a:p>
            <a:pPr marL="114300">
              <a:lnSpc>
                <a:spcPct val="120000"/>
              </a:lnSpc>
              <a:buClr>
                <a:srgbClr val="073763"/>
              </a:buClr>
              <a:buSzPts val="1800"/>
            </a:pPr>
            <a:r>
              <a:rPr lang="en-IN" sz="1200" b="1" dirty="0">
                <a:solidFill>
                  <a:schemeClr val="bg2"/>
                </a:solidFill>
                <a:highlight>
                  <a:srgbClr val="FFFFFF"/>
                </a:highlight>
              </a:rPr>
              <a:t>	GCI: </a:t>
            </a:r>
            <a:r>
              <a:rPr lang="en-IN" sz="1200" dirty="0">
                <a:solidFill>
                  <a:schemeClr val="bg2"/>
                </a:solidFill>
                <a:highlight>
                  <a:srgbClr val="FFFFFF"/>
                </a:highlight>
                <a:hlinkClick r:id="rId5">
                  <a:extLst>
                    <a:ext uri="{A12FA001-AC4F-418D-AE19-62706E023703}">
                      <ahyp:hlinkClr xmlns:ahyp="http://schemas.microsoft.com/office/drawing/2018/hyperlinkcolor" val="tx"/>
                    </a:ext>
                  </a:extLst>
                </a:hlinkClick>
              </a:rPr>
              <a:t>https://codein.withgoogle.com</a:t>
            </a:r>
            <a:endParaRPr lang="en-IN" sz="1200" dirty="0">
              <a:solidFill>
                <a:schemeClr val="bg2"/>
              </a:solidFill>
              <a:highlight>
                <a:srgbClr val="FFFFFF"/>
              </a:highlight>
            </a:endParaRPr>
          </a:p>
          <a:p>
            <a:pPr marL="457200" indent="-342900">
              <a:lnSpc>
                <a:spcPct val="120000"/>
              </a:lnSpc>
              <a:buClr>
                <a:srgbClr val="073763"/>
              </a:buClr>
              <a:buSzPts val="1800"/>
              <a:buFont typeface="Arial"/>
              <a:buChar char="●"/>
            </a:pPr>
            <a:endParaRPr lang="en-US" sz="1200" dirty="0">
              <a:solidFill>
                <a:srgbClr val="073763"/>
              </a:solidFill>
            </a:endParaRPr>
          </a:p>
          <a:p>
            <a:pPr marL="457200" indent="-342900">
              <a:lnSpc>
                <a:spcPct val="120000"/>
              </a:lnSpc>
              <a:buClr>
                <a:srgbClr val="073763"/>
              </a:buClr>
              <a:buSzPts val="1800"/>
              <a:buFont typeface="Arial"/>
              <a:buChar char="●"/>
            </a:pPr>
            <a:endParaRPr lang="en-US" sz="1200" dirty="0">
              <a:solidFill>
                <a:srgbClr val="073763"/>
              </a:solidFill>
            </a:endParaRPr>
          </a:p>
          <a:p>
            <a:pPr marL="457200" indent="-342900">
              <a:lnSpc>
                <a:spcPct val="120000"/>
              </a:lnSpc>
              <a:buClr>
                <a:srgbClr val="073763"/>
              </a:buClr>
              <a:buSzPts val="1800"/>
              <a:buFont typeface="Arial"/>
              <a:buChar char="●"/>
            </a:pPr>
            <a:r>
              <a:rPr lang="en-US" sz="1800" b="1" dirty="0">
                <a:solidFill>
                  <a:srgbClr val="073763"/>
                </a:solidFill>
                <a:highlight>
                  <a:srgbClr val="FFFFFF"/>
                </a:highlight>
              </a:rPr>
              <a:t>Linux Plumbers Conference: </a:t>
            </a:r>
            <a:r>
              <a:rPr lang="en-US" sz="1200" dirty="0">
                <a:solidFill>
                  <a:srgbClr val="073763"/>
                </a:solidFill>
              </a:rPr>
              <a:t>We are in talks with the concerned authority on having a </a:t>
            </a:r>
            <a:r>
              <a:rPr lang="en-IN" sz="1200" dirty="0">
                <a:solidFill>
                  <a:srgbClr val="073763"/>
                </a:solidFill>
              </a:rPr>
              <a:t>Open Printing mini conference to be held at Linux Plumbers this year</a:t>
            </a:r>
            <a:endParaRPr lang="en-US" sz="1200" dirty="0">
              <a:solidFill>
                <a:srgbClr val="073763"/>
              </a:solidFill>
            </a:endParaRPr>
          </a:p>
          <a:p>
            <a:pPr marL="0" marR="0" lvl="0" indent="0" algn="l" rtl="0">
              <a:lnSpc>
                <a:spcPct val="115000"/>
              </a:lnSpc>
              <a:spcBef>
                <a:spcPts val="0"/>
              </a:spcBef>
              <a:spcAft>
                <a:spcPts val="0"/>
              </a:spcAft>
              <a:buClr>
                <a:schemeClr val="dk1"/>
              </a:buClr>
              <a:buSzPts val="1050"/>
              <a:buFont typeface="Arial"/>
              <a:buNone/>
            </a:pPr>
            <a:endParaRPr sz="1050" b="0" i="0" u="none" strike="noStrike" cap="none" dirty="0">
              <a:solidFill>
                <a:srgbClr val="333333"/>
              </a:solidFill>
              <a:highlight>
                <a:srgbClr val="FFFFFF"/>
              </a:highlight>
              <a:latin typeface="Arial"/>
              <a:ea typeface="Arial"/>
              <a:cs typeface="Arial"/>
              <a:sym typeface="Arial"/>
            </a:endParaRPr>
          </a:p>
        </p:txBody>
      </p:sp>
    </p:spTree>
    <p:extLst>
      <p:ext uri="{BB962C8B-B14F-4D97-AF65-F5344CB8AC3E}">
        <p14:creationId xmlns:p14="http://schemas.microsoft.com/office/powerpoint/2010/main" val="1875853120"/>
      </p:ext>
    </p:extLst>
  </p:cSld>
  <p:clrMapOvr>
    <a:masterClrMapping/>
  </p:clrMapOvr>
  <p:transition>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3"/>
          <p:cNvSpPr txBox="1"/>
          <p:nvPr/>
        </p:nvSpPr>
        <p:spPr>
          <a:xfrm>
            <a:off x="1523520" y="273239"/>
            <a:ext cx="7239300" cy="8388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600"/>
              <a:buFont typeface="Arial"/>
              <a:buNone/>
            </a:pPr>
            <a:r>
              <a:rPr lang="en-US" sz="2400" b="1" dirty="0">
                <a:solidFill>
                  <a:srgbClr val="FFFFFF"/>
                </a:solidFill>
              </a:rPr>
              <a:t>What’s New In Open Printing</a:t>
            </a:r>
            <a:endParaRPr dirty="0"/>
          </a:p>
        </p:txBody>
      </p:sp>
      <p:sp>
        <p:nvSpPr>
          <p:cNvPr id="6" name="Google Shape;131;p30">
            <a:extLst>
              <a:ext uri="{FF2B5EF4-FFF2-40B4-BE49-F238E27FC236}">
                <a16:creationId xmlns:a16="http://schemas.microsoft.com/office/drawing/2014/main" id="{BCE7624D-DC39-814A-A7C9-4F04C4A43774}"/>
              </a:ext>
            </a:extLst>
          </p:cNvPr>
          <p:cNvSpPr txBox="1"/>
          <p:nvPr/>
        </p:nvSpPr>
        <p:spPr>
          <a:xfrm>
            <a:off x="90300" y="1199400"/>
            <a:ext cx="8963400" cy="697639"/>
          </a:xfrm>
          <a:prstGeom prst="rect">
            <a:avLst/>
          </a:prstGeom>
          <a:noFill/>
          <a:ln>
            <a:noFill/>
          </a:ln>
        </p:spPr>
        <p:txBody>
          <a:bodyPr spcFirstLastPara="1" wrap="square" lIns="0" tIns="0" rIns="0" bIns="0" anchor="t" anchorCtr="0">
            <a:noAutofit/>
          </a:bodyPr>
          <a:lstStyle/>
          <a:p>
            <a:pPr marL="114300">
              <a:lnSpc>
                <a:spcPct val="120000"/>
              </a:lnSpc>
              <a:buClr>
                <a:srgbClr val="073763"/>
              </a:buClr>
              <a:buSzPts val="1800"/>
            </a:pPr>
            <a:endParaRPr lang="en-US" sz="1200" dirty="0">
              <a:solidFill>
                <a:srgbClr val="073763"/>
              </a:solidFill>
            </a:endParaRPr>
          </a:p>
          <a:p>
            <a:pPr marL="457200" indent="-342900">
              <a:lnSpc>
                <a:spcPct val="120000"/>
              </a:lnSpc>
              <a:buClr>
                <a:srgbClr val="073763"/>
              </a:buClr>
              <a:buSzPts val="1800"/>
              <a:buFont typeface="Arial"/>
              <a:buChar char="●"/>
            </a:pPr>
            <a:r>
              <a:rPr lang="en-US" sz="1800" b="1" dirty="0">
                <a:solidFill>
                  <a:srgbClr val="073763"/>
                </a:solidFill>
                <a:highlight>
                  <a:srgbClr val="FFFFFF"/>
                </a:highlight>
              </a:rPr>
              <a:t>Open Printing in a New Look: </a:t>
            </a:r>
          </a:p>
          <a:p>
            <a:pPr marL="457200" indent="-342900">
              <a:lnSpc>
                <a:spcPct val="120000"/>
              </a:lnSpc>
              <a:buClr>
                <a:srgbClr val="073763"/>
              </a:buClr>
              <a:buSzPts val="1800"/>
              <a:buFont typeface="Arial"/>
              <a:buChar char="●"/>
            </a:pPr>
            <a:endParaRPr lang="en-US" sz="1800" b="1" dirty="0">
              <a:solidFill>
                <a:srgbClr val="073763"/>
              </a:solidFill>
              <a:highlight>
                <a:srgbClr val="FFFFFF"/>
              </a:highlight>
            </a:endParaRPr>
          </a:p>
          <a:p>
            <a:pPr marL="114300">
              <a:lnSpc>
                <a:spcPct val="120000"/>
              </a:lnSpc>
              <a:buClr>
                <a:srgbClr val="073763"/>
              </a:buClr>
              <a:buSzPts val="1800"/>
            </a:pPr>
            <a:r>
              <a:rPr lang="en-IN" sz="1200" b="1" dirty="0">
                <a:solidFill>
                  <a:schemeClr val="bg2"/>
                </a:solidFill>
                <a:highlight>
                  <a:srgbClr val="FFFFFF"/>
                </a:highlight>
              </a:rPr>
              <a:t>	</a:t>
            </a:r>
            <a:endParaRPr sz="1200" dirty="0">
              <a:solidFill>
                <a:srgbClr val="073763"/>
              </a:solidFill>
              <a:highlight>
                <a:srgbClr val="FFFFFF"/>
              </a:highlight>
            </a:endParaRPr>
          </a:p>
          <a:p>
            <a:pPr marL="0" marR="0" lvl="0" indent="0" algn="l" rtl="0">
              <a:lnSpc>
                <a:spcPct val="115000"/>
              </a:lnSpc>
              <a:spcBef>
                <a:spcPts val="0"/>
              </a:spcBef>
              <a:spcAft>
                <a:spcPts val="0"/>
              </a:spcAft>
              <a:buClr>
                <a:srgbClr val="000000"/>
              </a:buClr>
              <a:buSzPts val="1800"/>
              <a:buFont typeface="Arial"/>
              <a:buNone/>
            </a:pPr>
            <a:endParaRPr sz="180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rgbClr val="000000"/>
              </a:buClr>
              <a:buSzPts val="1050"/>
              <a:buFont typeface="Arial"/>
              <a:buNone/>
            </a:pPr>
            <a:endParaRPr sz="105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rgbClr val="000000"/>
              </a:buClr>
              <a:buSzPts val="1050"/>
              <a:buFont typeface="Arial"/>
              <a:buNone/>
            </a:pPr>
            <a:endParaRPr sz="105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rgbClr val="000000"/>
              </a:buClr>
              <a:buSzPts val="1400"/>
              <a:buFont typeface="Arial"/>
              <a:buNone/>
            </a:pPr>
            <a:endParaRPr sz="140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rgbClr val="000000"/>
              </a:buClr>
              <a:buSzPts val="1400"/>
              <a:buFont typeface="Arial"/>
              <a:buNone/>
            </a:pPr>
            <a:endParaRPr sz="140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chemeClr val="dk1"/>
              </a:buClr>
              <a:buSzPts val="1050"/>
              <a:buFont typeface="Arial"/>
              <a:buNone/>
            </a:pPr>
            <a:endParaRPr sz="1050" b="0" i="0" u="none" strike="noStrike" cap="none" dirty="0">
              <a:solidFill>
                <a:srgbClr val="333333"/>
              </a:solidFill>
              <a:highlight>
                <a:srgbClr val="FFFFFF"/>
              </a:highlight>
              <a:latin typeface="Arial"/>
              <a:ea typeface="Arial"/>
              <a:cs typeface="Arial"/>
              <a:sym typeface="Arial"/>
            </a:endParaRPr>
          </a:p>
        </p:txBody>
      </p:sp>
      <p:pic>
        <p:nvPicPr>
          <p:cNvPr id="4" name="Picture 3">
            <a:extLst>
              <a:ext uri="{FF2B5EF4-FFF2-40B4-BE49-F238E27FC236}">
                <a16:creationId xmlns:a16="http://schemas.microsoft.com/office/drawing/2014/main" id="{1766DFD6-9CD9-0D47-BB45-911F68DEAA4A}"/>
              </a:ext>
            </a:extLst>
          </p:cNvPr>
          <p:cNvPicPr>
            <a:picLocks noChangeAspect="1"/>
          </p:cNvPicPr>
          <p:nvPr/>
        </p:nvPicPr>
        <p:blipFill>
          <a:blip r:embed="rId3"/>
          <a:stretch>
            <a:fillRect/>
          </a:stretch>
        </p:blipFill>
        <p:spPr>
          <a:xfrm>
            <a:off x="-13648" y="2452332"/>
            <a:ext cx="9144000" cy="2744900"/>
          </a:xfrm>
          <a:prstGeom prst="rect">
            <a:avLst/>
          </a:prstGeom>
        </p:spPr>
      </p:pic>
    </p:spTree>
    <p:extLst>
      <p:ext uri="{BB962C8B-B14F-4D97-AF65-F5344CB8AC3E}">
        <p14:creationId xmlns:p14="http://schemas.microsoft.com/office/powerpoint/2010/main" val="364449347"/>
      </p:ext>
    </p:extLst>
  </p:cSld>
  <p:clrMapOvr>
    <a:masterClrMapping/>
  </p:clrMapOvr>
  <p:transition>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3"/>
          <p:cNvSpPr txBox="1"/>
          <p:nvPr/>
        </p:nvSpPr>
        <p:spPr>
          <a:xfrm>
            <a:off x="1523520" y="273239"/>
            <a:ext cx="7239300" cy="838800"/>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FFFFFF"/>
              </a:buClr>
              <a:buSzPts val="600"/>
              <a:buFont typeface="Arial"/>
              <a:buNone/>
            </a:pPr>
            <a:r>
              <a:rPr lang="en-US" sz="2400" b="1" dirty="0">
                <a:solidFill>
                  <a:srgbClr val="FFFFFF"/>
                </a:solidFill>
              </a:rPr>
              <a:t>What’s New in Open Printing</a:t>
            </a:r>
            <a:endParaRPr dirty="0"/>
          </a:p>
        </p:txBody>
      </p:sp>
      <p:sp>
        <p:nvSpPr>
          <p:cNvPr id="6" name="Google Shape;131;p30">
            <a:extLst>
              <a:ext uri="{FF2B5EF4-FFF2-40B4-BE49-F238E27FC236}">
                <a16:creationId xmlns:a16="http://schemas.microsoft.com/office/drawing/2014/main" id="{BCE7624D-DC39-814A-A7C9-4F04C4A43774}"/>
              </a:ext>
            </a:extLst>
          </p:cNvPr>
          <p:cNvSpPr txBox="1"/>
          <p:nvPr/>
        </p:nvSpPr>
        <p:spPr>
          <a:xfrm>
            <a:off x="90300" y="1199400"/>
            <a:ext cx="8963400" cy="697639"/>
          </a:xfrm>
          <a:prstGeom prst="rect">
            <a:avLst/>
          </a:prstGeom>
          <a:noFill/>
          <a:ln>
            <a:noFill/>
          </a:ln>
        </p:spPr>
        <p:txBody>
          <a:bodyPr spcFirstLastPara="1" wrap="square" lIns="0" tIns="0" rIns="0" bIns="0" anchor="t" anchorCtr="0">
            <a:noAutofit/>
          </a:bodyPr>
          <a:lstStyle/>
          <a:p>
            <a:pPr marL="114300">
              <a:lnSpc>
                <a:spcPct val="120000"/>
              </a:lnSpc>
              <a:buClr>
                <a:srgbClr val="073763"/>
              </a:buClr>
              <a:buSzPts val="1800"/>
            </a:pPr>
            <a:endParaRPr lang="en-US" sz="1200" dirty="0">
              <a:solidFill>
                <a:srgbClr val="073763"/>
              </a:solidFill>
            </a:endParaRPr>
          </a:p>
          <a:p>
            <a:pPr marL="457200" indent="-342900">
              <a:lnSpc>
                <a:spcPct val="120000"/>
              </a:lnSpc>
              <a:buClr>
                <a:srgbClr val="073763"/>
              </a:buClr>
              <a:buSzPts val="1800"/>
              <a:buFont typeface="Arial"/>
              <a:buChar char="●"/>
            </a:pPr>
            <a:r>
              <a:rPr lang="en-US" sz="1800" b="1" dirty="0">
                <a:solidFill>
                  <a:srgbClr val="073763"/>
                </a:solidFill>
                <a:highlight>
                  <a:srgbClr val="FFFFFF"/>
                </a:highlight>
              </a:rPr>
              <a:t>A brand new website </a:t>
            </a:r>
            <a:r>
              <a:rPr lang="en-US" sz="1200" dirty="0">
                <a:solidFill>
                  <a:srgbClr val="073763"/>
                </a:solidFill>
                <a:highlight>
                  <a:srgbClr val="FFFFFF"/>
                </a:highlight>
              </a:rPr>
              <a:t>(upcoming) </a:t>
            </a:r>
            <a:r>
              <a:rPr lang="en-US" sz="1800" b="1" dirty="0">
                <a:solidFill>
                  <a:srgbClr val="073763"/>
                </a:solidFill>
                <a:highlight>
                  <a:srgbClr val="FFFFFF"/>
                </a:highlight>
              </a:rPr>
              <a:t>:</a:t>
            </a:r>
            <a:r>
              <a:rPr lang="en-US" sz="1800" dirty="0">
                <a:solidFill>
                  <a:srgbClr val="073763"/>
                </a:solidFill>
                <a:highlight>
                  <a:srgbClr val="FFFFFF"/>
                </a:highlight>
              </a:rPr>
              <a:t> </a:t>
            </a:r>
          </a:p>
          <a:p>
            <a:pPr marL="457200" indent="-342900">
              <a:lnSpc>
                <a:spcPct val="120000"/>
              </a:lnSpc>
              <a:buClr>
                <a:srgbClr val="073763"/>
              </a:buClr>
              <a:buSzPts val="1800"/>
              <a:buFont typeface="Arial"/>
              <a:buChar char="●"/>
            </a:pPr>
            <a:endParaRPr lang="en-US" sz="1800" b="1" dirty="0">
              <a:solidFill>
                <a:srgbClr val="073763"/>
              </a:solidFill>
              <a:highlight>
                <a:srgbClr val="FFFFFF"/>
              </a:highlight>
            </a:endParaRPr>
          </a:p>
          <a:p>
            <a:pPr marL="114300">
              <a:lnSpc>
                <a:spcPct val="120000"/>
              </a:lnSpc>
              <a:buClr>
                <a:srgbClr val="073763"/>
              </a:buClr>
              <a:buSzPts val="1800"/>
            </a:pPr>
            <a:r>
              <a:rPr lang="en-IN" sz="1200" b="1" dirty="0">
                <a:solidFill>
                  <a:schemeClr val="bg2"/>
                </a:solidFill>
                <a:highlight>
                  <a:srgbClr val="FFFFFF"/>
                </a:highlight>
              </a:rPr>
              <a:t>	</a:t>
            </a:r>
            <a:endParaRPr sz="1200" dirty="0">
              <a:solidFill>
                <a:srgbClr val="073763"/>
              </a:solidFill>
              <a:highlight>
                <a:srgbClr val="FFFFFF"/>
              </a:highlight>
            </a:endParaRPr>
          </a:p>
          <a:p>
            <a:pPr marL="0" marR="0" lvl="0" indent="0" algn="l" rtl="0">
              <a:lnSpc>
                <a:spcPct val="115000"/>
              </a:lnSpc>
              <a:spcBef>
                <a:spcPts val="0"/>
              </a:spcBef>
              <a:spcAft>
                <a:spcPts val="0"/>
              </a:spcAft>
              <a:buClr>
                <a:srgbClr val="000000"/>
              </a:buClr>
              <a:buSzPts val="1800"/>
              <a:buFont typeface="Arial"/>
              <a:buNone/>
            </a:pPr>
            <a:endParaRPr sz="180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rgbClr val="000000"/>
              </a:buClr>
              <a:buSzPts val="1050"/>
              <a:buFont typeface="Arial"/>
              <a:buNone/>
            </a:pPr>
            <a:endParaRPr sz="105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rgbClr val="000000"/>
              </a:buClr>
              <a:buSzPts val="1050"/>
              <a:buFont typeface="Arial"/>
              <a:buNone/>
            </a:pPr>
            <a:endParaRPr sz="105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rgbClr val="000000"/>
              </a:buClr>
              <a:buSzPts val="1400"/>
              <a:buFont typeface="Arial"/>
              <a:buNone/>
            </a:pPr>
            <a:endParaRPr sz="140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rgbClr val="000000"/>
              </a:buClr>
              <a:buSzPts val="1400"/>
              <a:buFont typeface="Arial"/>
              <a:buNone/>
            </a:pPr>
            <a:endParaRPr sz="140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0"/>
              </a:spcBef>
              <a:spcAft>
                <a:spcPts val="0"/>
              </a:spcAft>
              <a:buClr>
                <a:schemeClr val="dk1"/>
              </a:buClr>
              <a:buSzPts val="1050"/>
              <a:buFont typeface="Arial"/>
              <a:buNone/>
            </a:pPr>
            <a:endParaRPr sz="1050" b="0" i="0" u="none" strike="noStrike" cap="none" dirty="0">
              <a:solidFill>
                <a:srgbClr val="333333"/>
              </a:solidFill>
              <a:highlight>
                <a:srgbClr val="FFFFFF"/>
              </a:highlight>
              <a:latin typeface="Arial"/>
              <a:ea typeface="Arial"/>
              <a:cs typeface="Arial"/>
              <a:sym typeface="Arial"/>
            </a:endParaRPr>
          </a:p>
        </p:txBody>
      </p:sp>
      <p:pic>
        <p:nvPicPr>
          <p:cNvPr id="3" name="Picture 2">
            <a:extLst>
              <a:ext uri="{FF2B5EF4-FFF2-40B4-BE49-F238E27FC236}">
                <a16:creationId xmlns:a16="http://schemas.microsoft.com/office/drawing/2014/main" id="{F230A2B1-288E-B747-BFEC-9768BB9E9C21}"/>
              </a:ext>
            </a:extLst>
          </p:cNvPr>
          <p:cNvPicPr>
            <a:picLocks noChangeAspect="1"/>
          </p:cNvPicPr>
          <p:nvPr/>
        </p:nvPicPr>
        <p:blipFill>
          <a:blip r:embed="rId3"/>
          <a:stretch>
            <a:fillRect/>
          </a:stretch>
        </p:blipFill>
        <p:spPr>
          <a:xfrm>
            <a:off x="750628" y="2101757"/>
            <a:ext cx="5145206" cy="4230806"/>
          </a:xfrm>
          <a:prstGeom prst="rect">
            <a:avLst/>
          </a:prstGeom>
        </p:spPr>
      </p:pic>
      <p:sp>
        <p:nvSpPr>
          <p:cNvPr id="7" name="Google Shape;131;p30">
            <a:extLst>
              <a:ext uri="{FF2B5EF4-FFF2-40B4-BE49-F238E27FC236}">
                <a16:creationId xmlns:a16="http://schemas.microsoft.com/office/drawing/2014/main" id="{A4F510AD-B212-B24C-87E9-0517CC021CA1}"/>
              </a:ext>
            </a:extLst>
          </p:cNvPr>
          <p:cNvSpPr txBox="1"/>
          <p:nvPr/>
        </p:nvSpPr>
        <p:spPr>
          <a:xfrm>
            <a:off x="6096343" y="2163507"/>
            <a:ext cx="2756848" cy="3629631"/>
          </a:xfrm>
          <a:prstGeom prst="rect">
            <a:avLst/>
          </a:prstGeom>
          <a:noFill/>
          <a:ln>
            <a:noFill/>
          </a:ln>
        </p:spPr>
        <p:txBody>
          <a:bodyPr spcFirstLastPara="1" wrap="square" lIns="0" tIns="0" rIns="0" bIns="0" anchor="t" anchorCtr="0">
            <a:noAutofit/>
          </a:bodyPr>
          <a:lstStyle/>
          <a:p>
            <a:pPr marL="114300">
              <a:lnSpc>
                <a:spcPct val="120000"/>
              </a:lnSpc>
              <a:buClr>
                <a:srgbClr val="073763"/>
              </a:buClr>
              <a:buSzPts val="1800"/>
            </a:pPr>
            <a:endParaRPr lang="en-US" sz="1200" dirty="0">
              <a:solidFill>
                <a:srgbClr val="073763"/>
              </a:solidFill>
            </a:endParaRPr>
          </a:p>
          <a:p>
            <a:pPr marL="114300">
              <a:lnSpc>
                <a:spcPct val="120000"/>
              </a:lnSpc>
              <a:buClr>
                <a:srgbClr val="073763"/>
              </a:buClr>
              <a:buSzPts val="1800"/>
            </a:pPr>
            <a:endParaRPr lang="en-US" sz="1200" dirty="0">
              <a:solidFill>
                <a:schemeClr val="bg2"/>
              </a:solidFill>
              <a:highlight>
                <a:srgbClr val="FFFFFF"/>
              </a:highlight>
            </a:endParaRPr>
          </a:p>
          <a:p>
            <a:pPr marL="457200" indent="-342900">
              <a:lnSpc>
                <a:spcPct val="120000"/>
              </a:lnSpc>
              <a:buClr>
                <a:srgbClr val="073763"/>
              </a:buClr>
              <a:buSzPts val="1800"/>
              <a:buFont typeface="Arial"/>
              <a:buChar char="●"/>
            </a:pPr>
            <a:r>
              <a:rPr lang="en-US" sz="1800" b="1" dirty="0">
                <a:solidFill>
                  <a:srgbClr val="073763"/>
                </a:solidFill>
                <a:highlight>
                  <a:srgbClr val="FFFFFF"/>
                </a:highlight>
              </a:rPr>
              <a:t>Migration: </a:t>
            </a:r>
            <a:r>
              <a:rPr lang="en-US" sz="1200" dirty="0">
                <a:solidFill>
                  <a:srgbClr val="073763"/>
                </a:solidFill>
              </a:rPr>
              <a:t>Related migration work for foomatic and other  areas are going on in parallel.</a:t>
            </a:r>
          </a:p>
          <a:p>
            <a:pPr marL="457200" indent="-342900">
              <a:lnSpc>
                <a:spcPct val="120000"/>
              </a:lnSpc>
              <a:buClr>
                <a:srgbClr val="073763"/>
              </a:buClr>
              <a:buSzPts val="1800"/>
              <a:buFont typeface="Arial"/>
              <a:buChar char="●"/>
            </a:pPr>
            <a:endParaRPr lang="en-US" sz="1200" dirty="0">
              <a:solidFill>
                <a:srgbClr val="073763"/>
              </a:solidFill>
            </a:endParaRPr>
          </a:p>
          <a:p>
            <a:pPr marL="457200" indent="-342900">
              <a:lnSpc>
                <a:spcPct val="120000"/>
              </a:lnSpc>
              <a:buClr>
                <a:srgbClr val="073763"/>
              </a:buClr>
              <a:buSzPts val="1800"/>
              <a:buFont typeface="Arial"/>
              <a:buChar char="●"/>
            </a:pPr>
            <a:endParaRPr lang="en-US" sz="1200" dirty="0">
              <a:solidFill>
                <a:srgbClr val="073763"/>
              </a:solidFill>
            </a:endParaRPr>
          </a:p>
          <a:p>
            <a:pPr marL="457200" indent="-342900">
              <a:lnSpc>
                <a:spcPct val="120000"/>
              </a:lnSpc>
              <a:buClr>
                <a:srgbClr val="073763"/>
              </a:buClr>
              <a:buSzPts val="1800"/>
              <a:buFont typeface="Arial"/>
              <a:buChar char="●"/>
            </a:pPr>
            <a:r>
              <a:rPr lang="en-US" sz="1800" b="1" dirty="0">
                <a:solidFill>
                  <a:srgbClr val="073763"/>
                </a:solidFill>
                <a:highlight>
                  <a:srgbClr val="FFFFFF"/>
                </a:highlight>
              </a:rPr>
              <a:t>Development link: </a:t>
            </a:r>
            <a:r>
              <a:rPr lang="en-IN" sz="1200" dirty="0">
                <a:solidFill>
                  <a:schemeClr val="bg2"/>
                </a:solidFill>
                <a:highlight>
                  <a:srgbClr val="FFFFFF"/>
                </a:highlight>
                <a:hlinkClick r:id="rId4">
                  <a:extLst>
                    <a:ext uri="{A12FA001-AC4F-418D-AE19-62706E023703}">
                      <ahyp:hlinkClr xmlns:ahyp="http://schemas.microsoft.com/office/drawing/2018/hyperlinkcolor" val="tx"/>
                    </a:ext>
                  </a:extLst>
                </a:hlinkClick>
              </a:rPr>
              <a:t>https://openprinting.github.io/#</a:t>
            </a:r>
            <a:endParaRPr lang="en-IN" sz="1200" dirty="0">
              <a:solidFill>
                <a:schemeClr val="bg2"/>
              </a:solidFill>
              <a:highlight>
                <a:srgbClr val="FFFFFF"/>
              </a:highlight>
            </a:endParaRPr>
          </a:p>
          <a:p>
            <a:pPr marL="457200" indent="-342900">
              <a:lnSpc>
                <a:spcPct val="120000"/>
              </a:lnSpc>
              <a:buClr>
                <a:srgbClr val="073763"/>
              </a:buClr>
              <a:buSzPts val="1800"/>
              <a:buFont typeface="Arial"/>
              <a:buChar char="●"/>
            </a:pPr>
            <a:endParaRPr lang="en-US" sz="1800" b="1" dirty="0">
              <a:solidFill>
                <a:srgbClr val="073763"/>
              </a:solidFill>
              <a:highlight>
                <a:srgbClr val="FFFFFF"/>
              </a:highlight>
            </a:endParaRPr>
          </a:p>
          <a:p>
            <a:pPr marL="114300">
              <a:lnSpc>
                <a:spcPct val="120000"/>
              </a:lnSpc>
              <a:buClr>
                <a:srgbClr val="073763"/>
              </a:buClr>
              <a:buSzPts val="1800"/>
            </a:pPr>
            <a:r>
              <a:rPr lang="en-IN" sz="1200" b="1" dirty="0">
                <a:solidFill>
                  <a:schemeClr val="bg2"/>
                </a:solidFill>
                <a:highlight>
                  <a:srgbClr val="FFFFFF"/>
                </a:highlight>
              </a:rPr>
              <a:t>	</a:t>
            </a:r>
            <a:endParaRPr sz="1200" dirty="0">
              <a:solidFill>
                <a:srgbClr val="073763"/>
              </a:solidFill>
              <a:highlight>
                <a:srgbClr val="FFFFFF"/>
              </a:highlight>
            </a:endParaRPr>
          </a:p>
          <a:p>
            <a:pPr marL="0" marR="0" lvl="0" indent="0" algn="l" rtl="0">
              <a:lnSpc>
                <a:spcPct val="115000"/>
              </a:lnSpc>
              <a:spcBef>
                <a:spcPts val="0"/>
              </a:spcBef>
              <a:spcAft>
                <a:spcPts val="0"/>
              </a:spcAft>
              <a:buClr>
                <a:schemeClr val="dk1"/>
              </a:buClr>
              <a:buSzPts val="1050"/>
              <a:buFont typeface="Arial"/>
              <a:buNone/>
            </a:pPr>
            <a:endParaRPr sz="1050" b="0" i="0" u="none" strike="noStrike" cap="none" dirty="0">
              <a:solidFill>
                <a:srgbClr val="333333"/>
              </a:solidFill>
              <a:highlight>
                <a:srgbClr val="FFFFFF"/>
              </a:highlight>
              <a:latin typeface="Arial"/>
              <a:ea typeface="Arial"/>
              <a:cs typeface="Arial"/>
              <a:sym typeface="Arial"/>
            </a:endParaRPr>
          </a:p>
        </p:txBody>
      </p:sp>
    </p:spTree>
    <p:extLst>
      <p:ext uri="{BB962C8B-B14F-4D97-AF65-F5344CB8AC3E}">
        <p14:creationId xmlns:p14="http://schemas.microsoft.com/office/powerpoint/2010/main" val="3409311171"/>
      </p:ext>
    </p:extLst>
  </p:cSld>
  <p:clrMapOvr>
    <a:masterClrMapping/>
  </p:clrMapOvr>
  <p:transition>
    <p:push/>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888</Words>
  <Application>Microsoft Macintosh PowerPoint</Application>
  <PresentationFormat>On-screen Show (4:3)</PresentationFormat>
  <Paragraphs>133</Paragraphs>
  <Slides>12</Slides>
  <Notes>12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Roboto</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Aveek Basu</cp:lastModifiedBy>
  <cp:revision>30</cp:revision>
  <cp:lastPrinted>2019-04-13T08:55:49Z</cp:lastPrinted>
  <dcterms:modified xsi:type="dcterms:W3CDTF">2019-04-13T15:34:58Z</dcterms:modified>
</cp:coreProperties>
</file>