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40640" marR="40640" indent="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lvl1pPr>
    <a:lvl2pPr marL="40640" marR="40640" indent="34290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lvl2pPr>
    <a:lvl3pPr marL="40640" marR="40640" indent="68580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lvl3pPr>
    <a:lvl4pPr marL="40640" marR="40640" indent="102870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lvl4pPr>
    <a:lvl5pPr marL="40640" marR="40640" indent="137160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lvl5pPr>
    <a:lvl6pPr marL="40640" marR="40640" indent="171450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lvl6pPr>
    <a:lvl7pPr marL="40640" marR="40640" indent="205740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lvl7pPr>
    <a:lvl8pPr marL="40640" marR="40640" indent="240030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lvl8pPr>
    <a:lvl9pPr marL="40640" marR="40640" indent="274320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584200" latinLnBrk="0">
      <a:defRPr sz="1400">
        <a:latin typeface="Lucida Grande"/>
        <a:ea typeface="Lucida Grande"/>
        <a:cs typeface="Lucida Grande"/>
        <a:sym typeface="Lucida Grande"/>
      </a:defRPr>
    </a:lvl1pPr>
    <a:lvl2pPr indent="228600" defTabSz="584200" latinLnBrk="0">
      <a:defRPr sz="1400">
        <a:latin typeface="Lucida Grande"/>
        <a:ea typeface="Lucida Grande"/>
        <a:cs typeface="Lucida Grande"/>
        <a:sym typeface="Lucida Grande"/>
      </a:defRPr>
    </a:lvl2pPr>
    <a:lvl3pPr indent="457200" defTabSz="584200" latinLnBrk="0">
      <a:defRPr sz="1400">
        <a:latin typeface="Lucida Grande"/>
        <a:ea typeface="Lucida Grande"/>
        <a:cs typeface="Lucida Grande"/>
        <a:sym typeface="Lucida Grande"/>
      </a:defRPr>
    </a:lvl3pPr>
    <a:lvl4pPr indent="685800" defTabSz="584200" latinLnBrk="0">
      <a:defRPr sz="1400">
        <a:latin typeface="Lucida Grande"/>
        <a:ea typeface="Lucida Grande"/>
        <a:cs typeface="Lucida Grande"/>
        <a:sym typeface="Lucida Grande"/>
      </a:defRPr>
    </a:lvl4pPr>
    <a:lvl5pPr indent="914400" defTabSz="584200" latinLnBrk="0">
      <a:defRPr sz="1400">
        <a:latin typeface="Lucida Grande"/>
        <a:ea typeface="Lucida Grande"/>
        <a:cs typeface="Lucida Grande"/>
        <a:sym typeface="Lucida Grande"/>
      </a:defRPr>
    </a:lvl5pPr>
    <a:lvl6pPr indent="1143000" defTabSz="584200" latinLnBrk="0">
      <a:defRPr sz="1400">
        <a:latin typeface="Lucida Grande"/>
        <a:ea typeface="Lucida Grande"/>
        <a:cs typeface="Lucida Grande"/>
        <a:sym typeface="Lucida Grande"/>
      </a:defRPr>
    </a:lvl6pPr>
    <a:lvl7pPr indent="1371600" defTabSz="584200" latinLnBrk="0">
      <a:defRPr sz="1400">
        <a:latin typeface="Lucida Grande"/>
        <a:ea typeface="Lucida Grande"/>
        <a:cs typeface="Lucida Grande"/>
        <a:sym typeface="Lucida Grande"/>
      </a:defRPr>
    </a:lvl7pPr>
    <a:lvl8pPr indent="1600200" defTabSz="584200" latinLnBrk="0">
      <a:defRPr sz="1400">
        <a:latin typeface="Lucida Grande"/>
        <a:ea typeface="Lucida Grande"/>
        <a:cs typeface="Lucida Grande"/>
        <a:sym typeface="Lucida Grande"/>
      </a:defRPr>
    </a:lvl8pPr>
    <a:lvl9pPr indent="1828800" defTabSz="584200" latinLnBrk="0">
      <a:defRPr sz="1400">
        <a:latin typeface="Lucida Grande"/>
        <a:ea typeface="Lucida Grande"/>
        <a:cs typeface="Lucida Grande"/>
        <a:sym typeface="Lucida Grand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0" showMasterPhAnim="1">
  <p:cSld name="Title">
    <p:spTree>
      <p:nvGrpSpPr>
        <p:cNvPr id="1" name=""/>
        <p:cNvGrpSpPr/>
        <p:nvPr/>
      </p:nvGrpSpPr>
      <p:grpSpPr>
        <a:xfrm>
          <a:off x="0" y="0"/>
          <a:ext cx="0" cy="0"/>
          <a:chOff x="0" y="0"/>
          <a:chExt cx="0" cy="0"/>
        </a:xfrm>
      </p:grpSpPr>
      <p:sp>
        <p:nvSpPr>
          <p:cNvPr id="16" name="Rectangle"/>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17" name="Copyright © 2017 The Printer Working Group. All rights reserved. The IPP Everywhere and PWG logos are registered trademarks of the IEEE-ISTO."/>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8" name="The Printer Working Group"/>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3600">
                <a:solidFill>
                  <a:srgbClr val="5D70B7"/>
                </a:solidFill>
                <a:uFill>
                  <a:solidFill>
                    <a:srgbClr val="5D70B7"/>
                  </a:solidFill>
                </a:uFill>
              </a:defRPr>
            </a:lvl1pPr>
          </a:lstStyle>
          <a:p>
            <a:pPr/>
            <a:r>
              <a:t>The Printer Working Group</a:t>
            </a:r>
          </a:p>
        </p:txBody>
      </p:sp>
      <p:pic>
        <p:nvPicPr>
          <p:cNvPr id="19" name="pwg-transparency.png" descr="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20" name="®"/>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pPr/>
            <a:r>
              <a:t>®</a:t>
            </a:r>
          </a:p>
        </p:txBody>
      </p:sp>
      <p:sp>
        <p:nvSpPr>
          <p:cNvPr id="21" name="Title Text"/>
          <p:cNvSpPr/>
          <p:nvPr>
            <p:ph type="title"/>
          </p:nvPr>
        </p:nvSpPr>
        <p:spPr>
          <a:xfrm>
            <a:off x="457200" y="3187700"/>
            <a:ext cx="8229600" cy="12700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Body Level One…"/>
          <p:cNvSpPr/>
          <p:nvPr>
            <p:ph type="body" sz="half" idx="1"/>
          </p:nvPr>
        </p:nvSpPr>
        <p:spPr>
          <a:xfrm>
            <a:off x="457200" y="4445000"/>
            <a:ext cx="8229600" cy="2032000"/>
          </a:xfrm>
          <a:prstGeom prst="rect">
            <a:avLst/>
          </a:prstGeom>
        </p:spPr>
        <p:txBody>
          <a:bodyPr/>
          <a:lstStyle>
            <a:lvl1pPr marL="0" indent="0">
              <a:buSzTx/>
              <a:buNone/>
              <a:defRPr sz="2400"/>
            </a:lvl1pPr>
            <a:lvl2pPr marL="0" indent="0">
              <a:buSzTx/>
              <a:buNone/>
              <a:defRPr sz="2400"/>
            </a:lvl2pPr>
            <a:lvl3pPr marL="0" indent="0">
              <a:buSzTx/>
              <a:buNone/>
              <a:defRPr sz="2400"/>
            </a:lvl3pPr>
            <a:lvl4pPr marL="0" indent="0">
              <a:buSzTx/>
              <a:buNone/>
              <a:defRPr sz="2400"/>
            </a:lvl4pPr>
            <a:lvl5pPr marL="0" indent="0">
              <a:buSz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Bullet Slide">
    <p:spTree>
      <p:nvGrpSpPr>
        <p:cNvPr id="1" name=""/>
        <p:cNvGrpSpPr/>
        <p:nvPr/>
      </p:nvGrpSpPr>
      <p:grpSpPr>
        <a:xfrm>
          <a:off x="0" y="0"/>
          <a:ext cx="0" cy="0"/>
          <a:chOff x="0" y="0"/>
          <a:chExt cx="0" cy="0"/>
        </a:xfrm>
      </p:grpSpPr>
      <p:sp>
        <p:nvSpPr>
          <p:cNvPr id="30" name="Title Text"/>
          <p:cNvSpPr/>
          <p:nvPr>
            <p:ph type="title"/>
          </p:nvPr>
        </p:nvSpPr>
        <p:spPr>
          <a:prstGeom prst="rect">
            <a:avLst/>
          </a:prstGeom>
        </p:spPr>
        <p:txBody>
          <a:bodyPr/>
          <a:lstStyle/>
          <a:p>
            <a:pPr/>
            <a:r>
              <a:t>Title Text</a:t>
            </a:r>
          </a:p>
        </p:txBody>
      </p:sp>
      <p:sp>
        <p:nvSpPr>
          <p:cNvPr id="31" name="Body Level One…"/>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Diagram Slide">
    <p:spTree>
      <p:nvGrpSpPr>
        <p:cNvPr id="1" name=""/>
        <p:cNvGrpSpPr/>
        <p:nvPr/>
      </p:nvGrpSpPr>
      <p:grpSpPr>
        <a:xfrm>
          <a:off x="0" y="0"/>
          <a:ext cx="0" cy="0"/>
          <a:chOff x="0" y="0"/>
          <a:chExt cx="0" cy="0"/>
        </a:xfrm>
      </p:grpSpPr>
      <p:sp>
        <p:nvSpPr>
          <p:cNvPr id="39" name="Rectangle"/>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40" name="Rectangle"/>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41" name="pwg-4dark-bkgrnd-transparency.png" descr="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42" name="Copyright © 2017 The Printer Working Group. All rights reserved. The IPP Everywhere and PWG logos are registered trademarks of the IEEE-ISTO."/>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43" name="®"/>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44" name="Title Text"/>
          <p:cNvSpPr/>
          <p:nvPr>
            <p:ph type="title"/>
          </p:nvPr>
        </p:nvSpPr>
        <p:spPr>
          <a:xfrm>
            <a:off x="457200" y="46037"/>
            <a:ext cx="7581900" cy="1016001"/>
          </a:xfrm>
          <a:prstGeom prst="rect">
            <a:avLst/>
          </a:prstGeom>
        </p:spPr>
        <p:txBody>
          <a:bodyPr/>
          <a:lstStyle/>
          <a:p>
            <a:pPr/>
            <a:r>
              <a:t>Title Text</a:t>
            </a:r>
          </a:p>
        </p:txBody>
      </p:sp>
      <p:sp>
        <p:nvSpPr>
          <p:cNvPr id="45"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2-Column Slide">
    <p:spTree>
      <p:nvGrpSpPr>
        <p:cNvPr id="1" name=""/>
        <p:cNvGrpSpPr/>
        <p:nvPr/>
      </p:nvGrpSpPr>
      <p:grpSpPr>
        <a:xfrm>
          <a:off x="0" y="0"/>
          <a:ext cx="0" cy="0"/>
          <a:chOff x="0" y="0"/>
          <a:chExt cx="0" cy="0"/>
        </a:xfrm>
      </p:grpSpPr>
      <p:sp>
        <p:nvSpPr>
          <p:cNvPr id="52" name="Rectangle"/>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53" name="Rectangle"/>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54" name="pwg-4dark-bkgrnd-transparency.png" descr="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55" name="Copyright © 2017 The Printer Working Group. All rights reserved. The IPP Everywhere and PWG logos are registered trademarks of the IEEE-ISTO."/>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56" name="®"/>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57" name="Title Text"/>
          <p:cNvSpPr/>
          <p:nvPr>
            <p:ph type="title"/>
          </p:nvPr>
        </p:nvSpPr>
        <p:spPr>
          <a:xfrm>
            <a:off x="457200" y="46037"/>
            <a:ext cx="7556500" cy="1016001"/>
          </a:xfrm>
          <a:prstGeom prst="rect">
            <a:avLst/>
          </a:prstGeom>
        </p:spPr>
        <p:txBody>
          <a:bodyPr/>
          <a:lstStyle/>
          <a:p>
            <a:pPr/>
            <a:r>
              <a:t>Title Text</a:t>
            </a:r>
          </a:p>
        </p:txBody>
      </p:sp>
      <p:sp>
        <p:nvSpPr>
          <p:cNvPr id="58" name="Body Level One…"/>
          <p:cNvSpPr/>
          <p:nvPr>
            <p:ph type="body" idx="1"/>
          </p:nvPr>
        </p:nvSpPr>
        <p:spPr>
          <a:xfrm>
            <a:off x="457200" y="1371600"/>
            <a:ext cx="8128000" cy="5257800"/>
          </a:xfrm>
          <a:prstGeom prst="rect">
            <a:avLst/>
          </a:prstGeom>
        </p:spPr>
        <p:txBody>
          <a:bodyPr numCol="2" spcCol="406400"/>
          <a:lstStyle/>
          <a:p>
            <a:pPr/>
            <a:r>
              <a:t>Body Level One</a:t>
            </a:r>
          </a:p>
          <a:p>
            <a:pPr lvl="1"/>
            <a:r>
              <a:t>Body Level Two</a:t>
            </a:r>
          </a:p>
          <a:p>
            <a:pPr lvl="2"/>
            <a:r>
              <a:t>Body Level Three</a:t>
            </a:r>
          </a:p>
          <a:p>
            <a:pPr lvl="3"/>
            <a:r>
              <a:t>Body Level Four</a:t>
            </a:r>
          </a:p>
          <a:p>
            <a:pPr lvl="4"/>
            <a:r>
              <a:t>Body Level Five</a:t>
            </a:r>
          </a:p>
        </p:txBody>
      </p:sp>
      <p:sp>
        <p:nvSpPr>
          <p:cNvPr id="59"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3" name="pwg-4dark-bkgrnd-transparency.png" descr="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4" name="Rectangle"/>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5" name="Copyright © 2017 The Printer Working Group. All rights reserved. The IPP Everywhere and PWG logos are registered trademarks of the IEEE-ISTO."/>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6" name="®"/>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7" name="Title Text"/>
          <p:cNvSpPr/>
          <p:nvPr>
            <p:ph type="title"/>
          </p:nvPr>
        </p:nvSpPr>
        <p:spPr>
          <a:xfrm>
            <a:off x="457200" y="46037"/>
            <a:ext cx="7569200" cy="1016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Body Level One…"/>
          <p:cNvSpPr/>
          <p:nvPr>
            <p:ph type="body" idx="1"/>
          </p:nvPr>
        </p:nvSpPr>
        <p:spPr>
          <a:xfrm>
            <a:off x="457200" y="1371600"/>
            <a:ext cx="8229600" cy="52578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400"/>
              </a:spcBef>
              <a:defRPr sz="1800"/>
            </a:lvl2pPr>
            <a:lvl3pPr marL="1183639" indent="-228600">
              <a:defRPr sz="1800"/>
            </a:lvl3pPr>
            <a:lvl4pPr marL="1640839" indent="-228600">
              <a:spcBef>
                <a:spcPts val="300"/>
              </a:spcBef>
              <a:defRPr sz="1400"/>
            </a:lvl4pPr>
            <a:lvl5pPr marL="2098039" indent="-228600">
              <a:spcBef>
                <a:spcPts val="300"/>
              </a:spcBef>
              <a:defRPr sz="1400"/>
            </a:lvl5pPr>
          </a:lstStyle>
          <a:p>
            <a:pPr/>
            <a:r>
              <a:t>Body Level One</a:t>
            </a:r>
          </a:p>
          <a:p>
            <a:pPr lvl="1"/>
            <a:r>
              <a:t>Body Level Two</a:t>
            </a:r>
          </a:p>
          <a:p>
            <a:pPr lvl="2"/>
            <a:r>
              <a:t>Body Level Three</a:t>
            </a:r>
          </a:p>
          <a:p>
            <a:pPr lvl="3"/>
            <a:r>
              <a:t>Body Level Four</a:t>
            </a:r>
          </a:p>
          <a:p>
            <a:pPr lvl="4"/>
            <a:r>
              <a:t>Body Level Five</a:t>
            </a:r>
          </a:p>
        </p:txBody>
      </p:sp>
      <p:sp>
        <p:nvSpPr>
          <p:cNvPr id="9" name="Slide Number"/>
          <p:cNvSpPr/>
          <p:nvPr>
            <p:ph type="sldNum" sz="quarter" idx="2"/>
          </p:nvPr>
        </p:nvSpPr>
        <p:spPr>
          <a:xfrm>
            <a:off x="8795463" y="6670966"/>
            <a:ext cx="153963" cy="135546"/>
          </a:xfrm>
          <a:prstGeom prst="rect">
            <a:avLst/>
          </a:prstGeom>
          <a:ln w="12700">
            <a:miter lim="400000"/>
          </a:ln>
        </p:spPr>
        <p:txBody>
          <a:bodyPr wrap="none" lIns="0" tIns="0" rIns="0" bIns="0" anchor="ctr">
            <a:spAutoFit/>
          </a:bodyPr>
          <a:lstStyle>
            <a:lvl1pPr marL="0" marR="0" algn="ctr" defTabSz="584200">
              <a:defRPr sz="10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40640" marR="40640" indent="0" algn="l" defTabSz="914400" rtl="0" latinLnBrk="0">
        <a:lnSpc>
          <a:spcPct val="100000"/>
        </a:lnSpc>
        <a:spcBef>
          <a:spcPts val="0"/>
        </a:spcBef>
        <a:spcAft>
          <a:spcPts val="0"/>
        </a:spcAft>
        <a:buClrTx/>
        <a:buSzTx/>
        <a:buFontTx/>
        <a:buNone/>
        <a:tabLst/>
        <a:defRPr b="0" baseline="0" cap="none" i="0" spc="0" strike="noStrike" sz="3000" u="none">
          <a:ln>
            <a:noFill/>
          </a:ln>
          <a:solidFill>
            <a:srgbClr val="FFFFFF"/>
          </a:solidFill>
          <a:uFill>
            <a:solidFill>
              <a:srgbClr val="FFFFFF"/>
            </a:solidFill>
          </a:uFill>
          <a:latin typeface="+mn-lt"/>
          <a:ea typeface="+mn-ea"/>
          <a:cs typeface="+mn-cs"/>
          <a:sym typeface="Verdana"/>
        </a:defRPr>
      </a:lvl1pPr>
      <a:lvl2pPr marL="40640" marR="40640" indent="228600" algn="l" defTabSz="914400" rtl="0" latinLnBrk="0">
        <a:lnSpc>
          <a:spcPct val="100000"/>
        </a:lnSpc>
        <a:spcBef>
          <a:spcPts val="0"/>
        </a:spcBef>
        <a:spcAft>
          <a:spcPts val="0"/>
        </a:spcAft>
        <a:buClrTx/>
        <a:buSzTx/>
        <a:buFontTx/>
        <a:buNone/>
        <a:tabLst/>
        <a:defRPr b="0" baseline="0" cap="none" i="0" spc="0" strike="noStrike" sz="3000" u="none">
          <a:ln>
            <a:noFill/>
          </a:ln>
          <a:solidFill>
            <a:srgbClr val="FFFFFF"/>
          </a:solidFill>
          <a:uFill>
            <a:solidFill>
              <a:srgbClr val="FFFFFF"/>
            </a:solidFill>
          </a:uFill>
          <a:latin typeface="+mn-lt"/>
          <a:ea typeface="+mn-ea"/>
          <a:cs typeface="+mn-cs"/>
          <a:sym typeface="Verdana"/>
        </a:defRPr>
      </a:lvl2pPr>
      <a:lvl3pPr marL="40640" marR="40640" indent="457200" algn="l" defTabSz="914400" rtl="0" latinLnBrk="0">
        <a:lnSpc>
          <a:spcPct val="100000"/>
        </a:lnSpc>
        <a:spcBef>
          <a:spcPts val="0"/>
        </a:spcBef>
        <a:spcAft>
          <a:spcPts val="0"/>
        </a:spcAft>
        <a:buClrTx/>
        <a:buSzTx/>
        <a:buFontTx/>
        <a:buNone/>
        <a:tabLst/>
        <a:defRPr b="0" baseline="0" cap="none" i="0" spc="0" strike="noStrike" sz="3000" u="none">
          <a:ln>
            <a:noFill/>
          </a:ln>
          <a:solidFill>
            <a:srgbClr val="FFFFFF"/>
          </a:solidFill>
          <a:uFill>
            <a:solidFill>
              <a:srgbClr val="FFFFFF"/>
            </a:solidFill>
          </a:uFill>
          <a:latin typeface="+mn-lt"/>
          <a:ea typeface="+mn-ea"/>
          <a:cs typeface="+mn-cs"/>
          <a:sym typeface="Verdana"/>
        </a:defRPr>
      </a:lvl3pPr>
      <a:lvl4pPr marL="40640" marR="40640" indent="685800" algn="l" defTabSz="914400" rtl="0" latinLnBrk="0">
        <a:lnSpc>
          <a:spcPct val="100000"/>
        </a:lnSpc>
        <a:spcBef>
          <a:spcPts val="0"/>
        </a:spcBef>
        <a:spcAft>
          <a:spcPts val="0"/>
        </a:spcAft>
        <a:buClrTx/>
        <a:buSzTx/>
        <a:buFontTx/>
        <a:buNone/>
        <a:tabLst/>
        <a:defRPr b="0" baseline="0" cap="none" i="0" spc="0" strike="noStrike" sz="3000" u="none">
          <a:ln>
            <a:noFill/>
          </a:ln>
          <a:solidFill>
            <a:srgbClr val="FFFFFF"/>
          </a:solidFill>
          <a:uFill>
            <a:solidFill>
              <a:srgbClr val="FFFFFF"/>
            </a:solidFill>
          </a:uFill>
          <a:latin typeface="+mn-lt"/>
          <a:ea typeface="+mn-ea"/>
          <a:cs typeface="+mn-cs"/>
          <a:sym typeface="Verdana"/>
        </a:defRPr>
      </a:lvl4pPr>
      <a:lvl5pPr marL="40640" marR="40640" indent="914400" algn="l" defTabSz="914400" rtl="0" latinLnBrk="0">
        <a:lnSpc>
          <a:spcPct val="100000"/>
        </a:lnSpc>
        <a:spcBef>
          <a:spcPts val="0"/>
        </a:spcBef>
        <a:spcAft>
          <a:spcPts val="0"/>
        </a:spcAft>
        <a:buClrTx/>
        <a:buSzTx/>
        <a:buFontTx/>
        <a:buNone/>
        <a:tabLst/>
        <a:defRPr b="0" baseline="0" cap="none" i="0" spc="0" strike="noStrike" sz="3000" u="none">
          <a:ln>
            <a:noFill/>
          </a:ln>
          <a:solidFill>
            <a:srgbClr val="FFFFFF"/>
          </a:solidFill>
          <a:uFill>
            <a:solidFill>
              <a:srgbClr val="FFFFFF"/>
            </a:solidFill>
          </a:uFill>
          <a:latin typeface="+mn-lt"/>
          <a:ea typeface="+mn-ea"/>
          <a:cs typeface="+mn-cs"/>
          <a:sym typeface="Verdana"/>
        </a:defRPr>
      </a:lvl5pPr>
      <a:lvl6pPr marL="40640" marR="40640" indent="1143000" algn="l" defTabSz="914400" rtl="0" latinLnBrk="0">
        <a:lnSpc>
          <a:spcPct val="100000"/>
        </a:lnSpc>
        <a:spcBef>
          <a:spcPts val="0"/>
        </a:spcBef>
        <a:spcAft>
          <a:spcPts val="0"/>
        </a:spcAft>
        <a:buClrTx/>
        <a:buSzTx/>
        <a:buFontTx/>
        <a:buNone/>
        <a:tabLst/>
        <a:defRPr b="0" baseline="0" cap="none" i="0" spc="0" strike="noStrike" sz="3000" u="none">
          <a:ln>
            <a:noFill/>
          </a:ln>
          <a:solidFill>
            <a:srgbClr val="FFFFFF"/>
          </a:solidFill>
          <a:uFill>
            <a:solidFill>
              <a:srgbClr val="FFFFFF"/>
            </a:solidFill>
          </a:uFill>
          <a:latin typeface="+mn-lt"/>
          <a:ea typeface="+mn-ea"/>
          <a:cs typeface="+mn-cs"/>
          <a:sym typeface="Verdana"/>
        </a:defRPr>
      </a:lvl6pPr>
      <a:lvl7pPr marL="40640" marR="40640" indent="1371600" algn="l" defTabSz="914400" rtl="0" latinLnBrk="0">
        <a:lnSpc>
          <a:spcPct val="100000"/>
        </a:lnSpc>
        <a:spcBef>
          <a:spcPts val="0"/>
        </a:spcBef>
        <a:spcAft>
          <a:spcPts val="0"/>
        </a:spcAft>
        <a:buClrTx/>
        <a:buSzTx/>
        <a:buFontTx/>
        <a:buNone/>
        <a:tabLst/>
        <a:defRPr b="0" baseline="0" cap="none" i="0" spc="0" strike="noStrike" sz="3000" u="none">
          <a:ln>
            <a:noFill/>
          </a:ln>
          <a:solidFill>
            <a:srgbClr val="FFFFFF"/>
          </a:solidFill>
          <a:uFill>
            <a:solidFill>
              <a:srgbClr val="FFFFFF"/>
            </a:solidFill>
          </a:uFill>
          <a:latin typeface="+mn-lt"/>
          <a:ea typeface="+mn-ea"/>
          <a:cs typeface="+mn-cs"/>
          <a:sym typeface="Verdana"/>
        </a:defRPr>
      </a:lvl7pPr>
      <a:lvl8pPr marL="40640" marR="40640" indent="1600200" algn="l" defTabSz="914400" rtl="0" latinLnBrk="0">
        <a:lnSpc>
          <a:spcPct val="100000"/>
        </a:lnSpc>
        <a:spcBef>
          <a:spcPts val="0"/>
        </a:spcBef>
        <a:spcAft>
          <a:spcPts val="0"/>
        </a:spcAft>
        <a:buClrTx/>
        <a:buSzTx/>
        <a:buFontTx/>
        <a:buNone/>
        <a:tabLst/>
        <a:defRPr b="0" baseline="0" cap="none" i="0" spc="0" strike="noStrike" sz="3000" u="none">
          <a:ln>
            <a:noFill/>
          </a:ln>
          <a:solidFill>
            <a:srgbClr val="FFFFFF"/>
          </a:solidFill>
          <a:uFill>
            <a:solidFill>
              <a:srgbClr val="FFFFFF"/>
            </a:solidFill>
          </a:uFill>
          <a:latin typeface="+mn-lt"/>
          <a:ea typeface="+mn-ea"/>
          <a:cs typeface="+mn-cs"/>
          <a:sym typeface="Verdana"/>
        </a:defRPr>
      </a:lvl8pPr>
      <a:lvl9pPr marL="40640" marR="40640" indent="1828800" algn="l" defTabSz="914400" rtl="0" latinLnBrk="0">
        <a:lnSpc>
          <a:spcPct val="100000"/>
        </a:lnSpc>
        <a:spcBef>
          <a:spcPts val="0"/>
        </a:spcBef>
        <a:spcAft>
          <a:spcPts val="0"/>
        </a:spcAft>
        <a:buClrTx/>
        <a:buSzTx/>
        <a:buFontTx/>
        <a:buNone/>
        <a:tabLst/>
        <a:defRPr b="0" baseline="0" cap="none" i="0" spc="0" strike="noStrike" sz="3000" u="none">
          <a:ln>
            <a:noFill/>
          </a:ln>
          <a:solidFill>
            <a:srgbClr val="FFFFFF"/>
          </a:solidFill>
          <a:uFill>
            <a:solidFill>
              <a:srgbClr val="FFFFFF"/>
            </a:solidFill>
          </a:uFill>
          <a:latin typeface="+mn-lt"/>
          <a:ea typeface="+mn-ea"/>
          <a:cs typeface="+mn-cs"/>
          <a:sym typeface="Verdana"/>
        </a:defRPr>
      </a:lvl9pPr>
    </p:titleStyle>
    <p:bodyStyle>
      <a:lvl1pPr marL="383540" marR="40640" indent="-342900" algn="l" defTabSz="914400" rtl="0" latinLnBrk="0">
        <a:lnSpc>
          <a:spcPct val="100000"/>
        </a:lnSpc>
        <a:spcBef>
          <a:spcPts val="500"/>
        </a:spcBef>
        <a:spcAft>
          <a:spcPts val="0"/>
        </a:spcAft>
        <a:buClrTx/>
        <a:buSzPct val="100000"/>
        <a:buFontTx/>
        <a:buChar char="•"/>
        <a:tabLst/>
        <a:defRPr b="0" baseline="0" cap="none" i="0" spc="0" strike="noStrike" sz="2200" u="none">
          <a:ln>
            <a:noFill/>
          </a:ln>
          <a:solidFill>
            <a:srgbClr val="000000"/>
          </a:solidFill>
          <a:uFill>
            <a:solidFill>
              <a:srgbClr val="000000"/>
            </a:solidFill>
          </a:uFill>
          <a:latin typeface="+mn-lt"/>
          <a:ea typeface="+mn-ea"/>
          <a:cs typeface="+mn-cs"/>
          <a:sym typeface="Verdana"/>
        </a:defRPr>
      </a:lvl1pPr>
      <a:lvl2pPr marL="847089" marR="40640" indent="-349249" algn="l" defTabSz="914400" rtl="0" latinLnBrk="0">
        <a:lnSpc>
          <a:spcPct val="100000"/>
        </a:lnSpc>
        <a:spcBef>
          <a:spcPts val="500"/>
        </a:spcBef>
        <a:spcAft>
          <a:spcPts val="0"/>
        </a:spcAft>
        <a:buClrTx/>
        <a:buSzPct val="100000"/>
        <a:buFontTx/>
        <a:buChar char="•"/>
        <a:tabLst/>
        <a:defRPr b="0" baseline="0" cap="none" i="0" spc="0" strike="noStrike" sz="2200" u="none">
          <a:ln>
            <a:noFill/>
          </a:ln>
          <a:solidFill>
            <a:srgbClr val="000000"/>
          </a:solidFill>
          <a:uFill>
            <a:solidFill>
              <a:srgbClr val="000000"/>
            </a:solidFill>
          </a:uFill>
          <a:latin typeface="+mn-lt"/>
          <a:ea typeface="+mn-ea"/>
          <a:cs typeface="+mn-cs"/>
          <a:sym typeface="Verdana"/>
        </a:defRPr>
      </a:lvl2pPr>
      <a:lvl3pPr marL="1234439" marR="40640" indent="-279400" algn="l" defTabSz="914400" rtl="0" latinLnBrk="0">
        <a:lnSpc>
          <a:spcPct val="100000"/>
        </a:lnSpc>
        <a:spcBef>
          <a:spcPts val="500"/>
        </a:spcBef>
        <a:spcAft>
          <a:spcPts val="0"/>
        </a:spcAft>
        <a:buClrTx/>
        <a:buSzPct val="100000"/>
        <a:buFontTx/>
        <a:buChar char="•"/>
        <a:tabLst/>
        <a:defRPr b="0" baseline="0" cap="none" i="0" spc="0" strike="noStrike" sz="2200" u="none">
          <a:ln>
            <a:noFill/>
          </a:ln>
          <a:solidFill>
            <a:srgbClr val="000000"/>
          </a:solidFill>
          <a:uFill>
            <a:solidFill>
              <a:srgbClr val="000000"/>
            </a:solidFill>
          </a:uFill>
          <a:latin typeface="+mn-lt"/>
          <a:ea typeface="+mn-ea"/>
          <a:cs typeface="+mn-cs"/>
          <a:sym typeface="Verdana"/>
        </a:defRPr>
      </a:lvl3pPr>
      <a:lvl4pPr marL="1771468" marR="40640" indent="-359228" algn="l" defTabSz="914400" rtl="0" latinLnBrk="0">
        <a:lnSpc>
          <a:spcPct val="100000"/>
        </a:lnSpc>
        <a:spcBef>
          <a:spcPts val="500"/>
        </a:spcBef>
        <a:spcAft>
          <a:spcPts val="0"/>
        </a:spcAft>
        <a:buClrTx/>
        <a:buSzPct val="100000"/>
        <a:buFontTx/>
        <a:buChar char="•"/>
        <a:tabLst/>
        <a:defRPr b="0" baseline="0" cap="none" i="0" spc="0" strike="noStrike" sz="2200" u="none">
          <a:ln>
            <a:noFill/>
          </a:ln>
          <a:solidFill>
            <a:srgbClr val="000000"/>
          </a:solidFill>
          <a:uFill>
            <a:solidFill>
              <a:srgbClr val="000000"/>
            </a:solidFill>
          </a:uFill>
          <a:latin typeface="+mn-lt"/>
          <a:ea typeface="+mn-ea"/>
          <a:cs typeface="+mn-cs"/>
          <a:sym typeface="Verdana"/>
        </a:defRPr>
      </a:lvl4pPr>
      <a:lvl5pPr marL="2228668" marR="40640" indent="-359228" algn="l" defTabSz="914400" rtl="0" latinLnBrk="0">
        <a:lnSpc>
          <a:spcPct val="100000"/>
        </a:lnSpc>
        <a:spcBef>
          <a:spcPts val="500"/>
        </a:spcBef>
        <a:spcAft>
          <a:spcPts val="0"/>
        </a:spcAft>
        <a:buClrTx/>
        <a:buSzPct val="100000"/>
        <a:buFontTx/>
        <a:buChar char="•"/>
        <a:tabLst/>
        <a:defRPr b="0" baseline="0" cap="none" i="0" spc="0" strike="noStrike" sz="2200" u="none">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b="0" baseline="0" cap="none" i="0" spc="0" strike="noStrike" sz="2200" u="none">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b="0" baseline="0" cap="none" i="0" spc="0" strike="noStrike" sz="2200" u="none">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b="0" baseline="0" cap="none" i="0" spc="0" strike="noStrike" sz="2200" u="none">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b="0" baseline="0" cap="none" i="0" spc="0" strike="noStrike" sz="2200" u="none">
          <a:ln>
            <a:noFill/>
          </a:ln>
          <a:solidFill>
            <a:srgbClr val="000000"/>
          </a:solidFill>
          <a:uFill>
            <a:solidFill>
              <a:srgbClr val="000000"/>
            </a:solidFill>
          </a:uFill>
          <a:latin typeface="+mn-lt"/>
          <a:ea typeface="+mn-ea"/>
          <a:cs typeface="+mn-cs"/>
          <a:sym typeface="Verdana"/>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000" u="none">
          <a:ln>
            <a:noFill/>
          </a:ln>
          <a:solidFill>
            <a:schemeClr val="tx1"/>
          </a:solidFill>
          <a:uFill>
            <a:solidFill>
              <a:srgbClr val="000000"/>
            </a:solidFill>
          </a:uFill>
          <a:latin typeface="+mn-lt"/>
          <a:ea typeface="+mn-ea"/>
          <a:cs typeface="+mn-cs"/>
          <a:sym typeface="Arial"/>
        </a:defRPr>
      </a:lvl1pPr>
      <a:lvl2pPr marL="0" marR="0" indent="228600" algn="ctr" defTabSz="584200" latinLnBrk="0">
        <a:lnSpc>
          <a:spcPct val="100000"/>
        </a:lnSpc>
        <a:spcBef>
          <a:spcPts val="0"/>
        </a:spcBef>
        <a:spcAft>
          <a:spcPts val="0"/>
        </a:spcAft>
        <a:buClrTx/>
        <a:buSzTx/>
        <a:buFontTx/>
        <a:buNone/>
        <a:tabLst/>
        <a:defRPr b="0" baseline="0" cap="none" i="0" spc="0" strike="noStrike" sz="1000" u="none">
          <a:ln>
            <a:noFill/>
          </a:ln>
          <a:solidFill>
            <a:schemeClr val="tx1"/>
          </a:solidFill>
          <a:uFill>
            <a:solidFill>
              <a:srgbClr val="000000"/>
            </a:solidFill>
          </a:uFill>
          <a:latin typeface="+mn-lt"/>
          <a:ea typeface="+mn-ea"/>
          <a:cs typeface="+mn-cs"/>
          <a:sym typeface="Arial"/>
        </a:defRPr>
      </a:lvl2pPr>
      <a:lvl3pPr marL="0" marR="0" indent="457200" algn="ctr" defTabSz="584200" latinLnBrk="0">
        <a:lnSpc>
          <a:spcPct val="100000"/>
        </a:lnSpc>
        <a:spcBef>
          <a:spcPts val="0"/>
        </a:spcBef>
        <a:spcAft>
          <a:spcPts val="0"/>
        </a:spcAft>
        <a:buClrTx/>
        <a:buSzTx/>
        <a:buFontTx/>
        <a:buNone/>
        <a:tabLst/>
        <a:defRPr b="0" baseline="0" cap="none" i="0" spc="0" strike="noStrike" sz="1000" u="none">
          <a:ln>
            <a:noFill/>
          </a:ln>
          <a:solidFill>
            <a:schemeClr val="tx1"/>
          </a:solidFill>
          <a:uFill>
            <a:solidFill>
              <a:srgbClr val="000000"/>
            </a:solidFill>
          </a:uFill>
          <a:latin typeface="+mn-lt"/>
          <a:ea typeface="+mn-ea"/>
          <a:cs typeface="+mn-cs"/>
          <a:sym typeface="Arial"/>
        </a:defRPr>
      </a:lvl3pPr>
      <a:lvl4pPr marL="0" marR="0" indent="685800" algn="ctr" defTabSz="584200" latinLnBrk="0">
        <a:lnSpc>
          <a:spcPct val="100000"/>
        </a:lnSpc>
        <a:spcBef>
          <a:spcPts val="0"/>
        </a:spcBef>
        <a:spcAft>
          <a:spcPts val="0"/>
        </a:spcAft>
        <a:buClrTx/>
        <a:buSzTx/>
        <a:buFontTx/>
        <a:buNone/>
        <a:tabLst/>
        <a:defRPr b="0" baseline="0" cap="none" i="0" spc="0" strike="noStrike" sz="1000" u="none">
          <a:ln>
            <a:noFill/>
          </a:ln>
          <a:solidFill>
            <a:schemeClr val="tx1"/>
          </a:solidFill>
          <a:uFill>
            <a:solidFill>
              <a:srgbClr val="000000"/>
            </a:solidFill>
          </a:uFill>
          <a:latin typeface="+mn-lt"/>
          <a:ea typeface="+mn-ea"/>
          <a:cs typeface="+mn-cs"/>
          <a:sym typeface="Arial"/>
        </a:defRPr>
      </a:lvl4pPr>
      <a:lvl5pPr marL="0" marR="0" indent="914400" algn="ctr" defTabSz="584200" latinLnBrk="0">
        <a:lnSpc>
          <a:spcPct val="100000"/>
        </a:lnSpc>
        <a:spcBef>
          <a:spcPts val="0"/>
        </a:spcBef>
        <a:spcAft>
          <a:spcPts val="0"/>
        </a:spcAft>
        <a:buClrTx/>
        <a:buSzTx/>
        <a:buFontTx/>
        <a:buNone/>
        <a:tabLst/>
        <a:defRPr b="0" baseline="0" cap="none" i="0" spc="0" strike="noStrike" sz="1000" u="none">
          <a:ln>
            <a:noFill/>
          </a:ln>
          <a:solidFill>
            <a:schemeClr val="tx1"/>
          </a:solidFill>
          <a:uFill>
            <a:solidFill>
              <a:srgbClr val="000000"/>
            </a:solidFill>
          </a:uFill>
          <a:latin typeface="+mn-lt"/>
          <a:ea typeface="+mn-ea"/>
          <a:cs typeface="+mn-cs"/>
          <a:sym typeface="Arial"/>
        </a:defRPr>
      </a:lvl5pPr>
      <a:lvl6pPr marL="0" marR="0" indent="1143000" algn="ctr" defTabSz="584200" latinLnBrk="0">
        <a:lnSpc>
          <a:spcPct val="100000"/>
        </a:lnSpc>
        <a:spcBef>
          <a:spcPts val="0"/>
        </a:spcBef>
        <a:spcAft>
          <a:spcPts val="0"/>
        </a:spcAft>
        <a:buClrTx/>
        <a:buSzTx/>
        <a:buFontTx/>
        <a:buNone/>
        <a:tabLst/>
        <a:defRPr b="0" baseline="0" cap="none" i="0" spc="0" strike="noStrike" sz="1000" u="none">
          <a:ln>
            <a:noFill/>
          </a:ln>
          <a:solidFill>
            <a:schemeClr val="tx1"/>
          </a:solidFill>
          <a:uFill>
            <a:solidFill>
              <a:srgbClr val="000000"/>
            </a:solidFill>
          </a:uFill>
          <a:latin typeface="+mn-lt"/>
          <a:ea typeface="+mn-ea"/>
          <a:cs typeface="+mn-cs"/>
          <a:sym typeface="Arial"/>
        </a:defRPr>
      </a:lvl6pPr>
      <a:lvl7pPr marL="0" marR="0" indent="1371600" algn="ctr" defTabSz="584200" latinLnBrk="0">
        <a:lnSpc>
          <a:spcPct val="100000"/>
        </a:lnSpc>
        <a:spcBef>
          <a:spcPts val="0"/>
        </a:spcBef>
        <a:spcAft>
          <a:spcPts val="0"/>
        </a:spcAft>
        <a:buClrTx/>
        <a:buSzTx/>
        <a:buFontTx/>
        <a:buNone/>
        <a:tabLst/>
        <a:defRPr b="0" baseline="0" cap="none" i="0" spc="0" strike="noStrike" sz="1000" u="none">
          <a:ln>
            <a:noFill/>
          </a:ln>
          <a:solidFill>
            <a:schemeClr val="tx1"/>
          </a:solidFill>
          <a:uFill>
            <a:solidFill>
              <a:srgbClr val="000000"/>
            </a:solidFill>
          </a:uFill>
          <a:latin typeface="+mn-lt"/>
          <a:ea typeface="+mn-ea"/>
          <a:cs typeface="+mn-cs"/>
          <a:sym typeface="Arial"/>
        </a:defRPr>
      </a:lvl7pPr>
      <a:lvl8pPr marL="0" marR="0" indent="1600200" algn="ctr" defTabSz="584200" latinLnBrk="0">
        <a:lnSpc>
          <a:spcPct val="100000"/>
        </a:lnSpc>
        <a:spcBef>
          <a:spcPts val="0"/>
        </a:spcBef>
        <a:spcAft>
          <a:spcPts val="0"/>
        </a:spcAft>
        <a:buClrTx/>
        <a:buSzTx/>
        <a:buFontTx/>
        <a:buNone/>
        <a:tabLst/>
        <a:defRPr b="0" baseline="0" cap="none" i="0" spc="0" strike="noStrike" sz="1000" u="none">
          <a:ln>
            <a:noFill/>
          </a:ln>
          <a:solidFill>
            <a:schemeClr val="tx1"/>
          </a:solidFill>
          <a:uFill>
            <a:solidFill>
              <a:srgbClr val="000000"/>
            </a:solidFill>
          </a:uFill>
          <a:latin typeface="+mn-lt"/>
          <a:ea typeface="+mn-ea"/>
          <a:cs typeface="+mn-cs"/>
          <a:sym typeface="Arial"/>
        </a:defRPr>
      </a:lvl8pPr>
      <a:lvl9pPr marL="0" marR="0" indent="1828800" algn="ctr" defTabSz="584200" latinLnBrk="0">
        <a:lnSpc>
          <a:spcPct val="100000"/>
        </a:lnSpc>
        <a:spcBef>
          <a:spcPts val="0"/>
        </a:spcBef>
        <a:spcAft>
          <a:spcPts val="0"/>
        </a:spcAft>
        <a:buClrTx/>
        <a:buSzTx/>
        <a:buFontTx/>
        <a:buNone/>
        <a:tabLst/>
        <a:defRPr b="0" baseline="0" cap="none" i="0" spc="0" strike="noStrike" sz="1000" u="none">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ndex.html" TargetMode="External"/><Relationship Id="rId4" Type="http://schemas.openxmlformats.org/officeDocument/2006/relationships/hyperlink" Target="https://www.pwg.org/mailman/listinfo/ipp" TargetMode="Externa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3d" TargetMode="Externa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8" name="Rectangle"/>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69" name="Copyright © 2017 The Printer Working Group. All rights reserved. The IPP Everywhere and PWG logos are registered trademarks of the IEEE-ISTO."/>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70" name="The Printer Working Group"/>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3600">
                <a:solidFill>
                  <a:srgbClr val="5D70B7"/>
                </a:solidFill>
                <a:uFill>
                  <a:solidFill>
                    <a:srgbClr val="5D70B7"/>
                  </a:solidFill>
                </a:uFill>
              </a:defRPr>
            </a:lvl1pPr>
          </a:lstStyle>
          <a:p>
            <a:pPr/>
            <a:r>
              <a:t>The Printer Working Group</a:t>
            </a:r>
          </a:p>
        </p:txBody>
      </p:sp>
      <p:pic>
        <p:nvPicPr>
          <p:cNvPr id="71" name="pwg-transparency.png" descr="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72" name="®"/>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pPr/>
            <a:r>
              <a:t>®</a:t>
            </a:r>
          </a:p>
        </p:txBody>
      </p:sp>
      <p:sp>
        <p:nvSpPr>
          <p:cNvPr id="73" name="Standards for 3D Printing"/>
          <p:cNvSpPr/>
          <p:nvPr>
            <p:ph type="ctrTitle"/>
          </p:nvPr>
        </p:nvSpPr>
        <p:spPr>
          <a:prstGeom prst="rect">
            <a:avLst/>
          </a:prstGeom>
        </p:spPr>
        <p:txBody>
          <a:bodyPr/>
          <a:lstStyle/>
          <a:p>
            <a:pPr/>
            <a:r>
              <a:t>Standards for 3D Printing</a:t>
            </a:r>
          </a:p>
        </p:txBody>
      </p:sp>
      <p:sp>
        <p:nvSpPr>
          <p:cNvPr id="74" name="Paul Tykodi, PWG IPP Workgroup Co-Chair"/>
          <p:cNvSpPr/>
          <p:nvPr>
            <p:ph type="subTitle" sz="half" idx="1"/>
          </p:nvPr>
        </p:nvSpPr>
        <p:spPr>
          <a:prstGeom prst="rect">
            <a:avLst/>
          </a:prstGeom>
        </p:spPr>
        <p:txBody>
          <a:bodyPr/>
          <a:lstStyle/>
          <a:p>
            <a:pPr/>
            <a:r>
              <a:t>Paul Tykodi, PWG IPP Workgroup Co-Chair</a:t>
            </a:r>
          </a:p>
        </p:txBody>
      </p:sp>
      <p:sp>
        <p:nvSpPr>
          <p:cNvPr id="75" name="Slide Number"/>
          <p:cNvSpPr/>
          <p:nvPr>
            <p:ph type="sldNum" sz="quarter" idx="2"/>
          </p:nvPr>
        </p:nvSpPr>
        <p:spPr>
          <a:xfrm>
            <a:off x="8808944" y="6670966"/>
            <a:ext cx="127001" cy="13554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9" name="Rectangle"/>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150" name="pwg-4dark-bkgrnd-transparency.png" descr="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51" name="Rectangle"/>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152" name="Copyright © 2017 The Printer Working Group. All rights reserved. The IPP Everywhere and PWG logos are registered trademarks of the IEEE-ISTO."/>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53" name="®"/>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154" name="How to Participate"/>
          <p:cNvSpPr/>
          <p:nvPr>
            <p:ph type="title"/>
          </p:nvPr>
        </p:nvSpPr>
        <p:spPr>
          <a:prstGeom prst="rect">
            <a:avLst/>
          </a:prstGeom>
        </p:spPr>
        <p:txBody>
          <a:bodyPr/>
          <a:lstStyle/>
          <a:p>
            <a:pPr/>
            <a:r>
              <a:t>How to Participate</a:t>
            </a:r>
          </a:p>
        </p:txBody>
      </p:sp>
      <p:sp>
        <p:nvSpPr>
          <p:cNvPr id="155" name="We welcome participation from all interested parties…"/>
          <p:cNvSpPr/>
          <p:nvPr>
            <p:ph type="body" idx="1"/>
          </p:nvPr>
        </p:nvSpPr>
        <p:spPr>
          <a:prstGeom prst="rect">
            <a:avLst/>
          </a:prstGeom>
        </p:spPr>
        <p:txBody>
          <a:bodyPr/>
          <a:lstStyle/>
          <a:p>
            <a:pPr/>
            <a:r>
              <a:t>We welcome participation from all interested parties</a:t>
            </a:r>
          </a:p>
          <a:p>
            <a:pPr lvl="1"/>
            <a:r>
              <a:t>Participation is free and does not require PWG membership</a:t>
            </a:r>
          </a:p>
          <a:p>
            <a:pPr/>
            <a:r>
              <a:t>IPP Working Group web page</a:t>
            </a:r>
          </a:p>
          <a:p>
            <a:pPr lvl="1"/>
            <a:r>
              <a:rPr u="sng">
                <a:hlinkClick r:id="rId3" invalidUrl="" action="" tgtFrame="" tooltip="" history="1" highlightClick="0" endSnd="0"/>
              </a:rPr>
              <a:t>https://www.pwg.org/ipp/index.html</a:t>
            </a:r>
          </a:p>
          <a:p>
            <a:pPr/>
            <a:r>
              <a:t>Subscribe to the IPP mailing list </a:t>
            </a:r>
          </a:p>
          <a:p>
            <a:pPr lvl="1"/>
            <a:r>
              <a:rPr u="sng">
                <a:hlinkClick r:id="rId4" invalidUrl="" action="" tgtFrame="" tooltip="" history="1" highlightClick="0" endSnd="0"/>
              </a:rPr>
              <a:t>https://www.pwg.org/mailman/listinfo/ipp</a:t>
            </a:r>
          </a:p>
          <a:p>
            <a:pPr/>
            <a:r>
              <a:t>IPP WG holds conference calls on alternate Thursdays from 3:00pm to 4:30pm ET</a:t>
            </a:r>
          </a:p>
          <a:p>
            <a:pPr lvl="1"/>
            <a:r>
              <a:t>Next conference calls scheduled for May 11, 2017 and May 25, 2017</a:t>
            </a:r>
          </a:p>
          <a:p>
            <a:pPr lvl="1"/>
            <a:r>
              <a:t>Meetings announced on IPP mailing list</a:t>
            </a:r>
          </a:p>
        </p:txBody>
      </p:sp>
      <p:sp>
        <p:nvSpPr>
          <p:cNvPr id="156" name="Slide Number"/>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7" name="Rectangle"/>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78" name="pwg-4dark-bkgrnd-transparency.png" descr="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79" name="Rectangle"/>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80" name="Copyright © 2017 The Printer Working Group. All rights reserved. The IPP Everywhere and PWG logos are registered trademarks of the IEEE-ISTO."/>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81" name="®"/>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82" name="About the Printer Working Group"/>
          <p:cNvSpPr/>
          <p:nvPr>
            <p:ph type="title"/>
          </p:nvPr>
        </p:nvSpPr>
        <p:spPr>
          <a:prstGeom prst="rect">
            <a:avLst/>
          </a:prstGeom>
        </p:spPr>
        <p:txBody>
          <a:bodyPr/>
          <a:lstStyle/>
          <a:p>
            <a:pPr/>
            <a:r>
              <a:t>About the Printer Working Group</a:t>
            </a:r>
          </a:p>
        </p:txBody>
      </p:sp>
      <p:sp>
        <p:nvSpPr>
          <p:cNvPr id="83" name="The PWG is a Program of the IEEE Industry Standard and Technology Organization (ISTO) with members including printer and multi-function device manufacturers, print server developers, operating system providers, print management application developers, and industry experts…"/>
          <p:cNvSpPr/>
          <p:nvPr>
            <p:ph type="body" idx="1"/>
          </p:nvPr>
        </p:nvSpPr>
        <p:spPr>
          <a:prstGeom prst="rect">
            <a:avLst/>
          </a:prstGeom>
        </p:spPr>
        <p:txBody>
          <a:bodyPr/>
          <a:lstStyle/>
          <a:p>
            <a:pPr/>
            <a:r>
              <a:t>The PWG is a Program of the IEEE Industry Standard and Technology Organization (ISTO) with members including printer and multi-function device manufacturers, print server developers, operating system providers, print management application developers, and industry experts</a:t>
            </a:r>
          </a:p>
          <a:p>
            <a:pPr/>
            <a:r>
              <a:t>Originally founded as an IETF WG in 1991</a:t>
            </a:r>
          </a:p>
          <a:p>
            <a:pPr/>
            <a:r>
              <a:t>Standards body responsible for SNMP Printer, Finisher, and Job MIBs as well as the Internet Printing Protocol (IPP) and PWG Semantic Model</a:t>
            </a:r>
          </a:p>
          <a:p>
            <a:pPr lvl="1"/>
            <a:r>
              <a:t>IPP has been in 2D printers since 1999 (18 years), in 98%+ of all 2D printers sold in the world today</a:t>
            </a:r>
          </a:p>
          <a:p>
            <a:pPr/>
            <a:r>
              <a:t>We enjoy an open standards development process, and all specifications are freely available</a:t>
            </a:r>
          </a:p>
        </p:txBody>
      </p:sp>
      <p:sp>
        <p:nvSpPr>
          <p:cNvPr id="84" name="Slide Number"/>
          <p:cNvSpPr/>
          <p:nvPr>
            <p:ph type="sldNum" sz="quarter" idx="2"/>
          </p:nvPr>
        </p:nvSpPr>
        <p:spPr>
          <a:xfrm>
            <a:off x="8808944" y="6670966"/>
            <a:ext cx="127001" cy="13554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6" name="Rectangle"/>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87" name="pwg-4dark-bkgrnd-transparency.png" descr="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88" name="Rectangle"/>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89" name="Copyright © 2017 The Printer Working Group. All rights reserved. The IPP Everywhere and PWG logos are registered trademarks of the IEEE-ISTO."/>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90" name="®"/>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91" name="3D Printing Standards Work"/>
          <p:cNvSpPr/>
          <p:nvPr>
            <p:ph type="title"/>
          </p:nvPr>
        </p:nvSpPr>
        <p:spPr>
          <a:prstGeom prst="rect">
            <a:avLst/>
          </a:prstGeom>
        </p:spPr>
        <p:txBody>
          <a:bodyPr/>
          <a:lstStyle/>
          <a:p>
            <a:pPr/>
            <a:r>
              <a:t>3D Printing Standards Work</a:t>
            </a:r>
          </a:p>
        </p:txBody>
      </p:sp>
      <p:sp>
        <p:nvSpPr>
          <p:cNvPr id="92" name="Slide Number"/>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93" name="Web page:…"/>
          <p:cNvSpPr/>
          <p:nvPr>
            <p:ph type="body" idx="1"/>
          </p:nvPr>
        </p:nvSpPr>
        <p:spPr>
          <a:prstGeom prst="rect">
            <a:avLst/>
          </a:prstGeom>
        </p:spPr>
        <p:txBody>
          <a:bodyPr/>
          <a:lstStyle/>
          <a:p>
            <a:pPr marL="383540" indent="-342900">
              <a:defRPr sz="1900"/>
            </a:pPr>
            <a:r>
              <a:t>Web page:</a:t>
            </a:r>
          </a:p>
          <a:p>
            <a:pPr lvl="1" marL="840740" indent="-342900">
              <a:defRPr sz="1900"/>
            </a:pPr>
            <a:r>
              <a:rPr u="sng">
                <a:hlinkClick r:id="rId3" invalidUrl="" action="" tgtFrame="" tooltip="" history="1" highlightClick="0" endSnd="0"/>
              </a:rPr>
              <a:t>https://www.pwg.org/3d</a:t>
            </a:r>
          </a:p>
          <a:p>
            <a:pPr marL="383540" indent="-342900">
              <a:defRPr sz="1900"/>
            </a:pPr>
            <a:r>
              <a:t>Initial standards work began with a "Birds of a Feather" session at the August 2014 PWG Face-to-Face meeting</a:t>
            </a:r>
          </a:p>
          <a:p>
            <a:pPr marL="383540" indent="-342900">
              <a:defRPr sz="1900"/>
            </a:pPr>
            <a:r>
              <a:t>PWG Candidate Standard 5100.21-2017: "IPP 3D Printing Extensions v1.0" was developed by the IPP workgroup as part of an effort to enable direct and service-based 3D printing</a:t>
            </a:r>
          </a:p>
          <a:p>
            <a:pPr marL="383540" indent="-342900">
              <a:defRPr sz="1900"/>
            </a:pPr>
            <a:r>
              <a:t>The IPP workgroup is also defining a PWG Semantic Model (XML) schema based on this IPP extension suitable for data exchange and embedding within common 3D file formats such as 3MF and 3D PDF documents so that user intent is preserved regardless of the transport or workflow used. </a:t>
            </a:r>
          </a:p>
          <a:p>
            <a:pPr lvl="1" marL="840740" indent="-342900">
              <a:defRPr sz="1900"/>
            </a:pPr>
            <a:r>
              <a:t>Stable draft available</a:t>
            </a:r>
          </a:p>
          <a:p>
            <a:pPr lvl="1" marL="840740" indent="-342900">
              <a:defRPr sz="1900"/>
            </a:pPr>
            <a:r>
              <a:t>Approval of this schema is expected by September 2017</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5" name="Rectangle"/>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96" name="pwg-4dark-bkgrnd-transparency.png" descr="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97" name="Rectangle"/>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98" name="Copyright © 2017 The Printer Working Group. All rights reserved. The IPP Everywhere and PWG logos are registered trademarks of the IEEE-ISTO."/>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99" name="®"/>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100" name="IPP 3D Printing Extensions v1.0"/>
          <p:cNvSpPr/>
          <p:nvPr>
            <p:ph type="title"/>
          </p:nvPr>
        </p:nvSpPr>
        <p:spPr>
          <a:prstGeom prst="rect">
            <a:avLst/>
          </a:prstGeom>
        </p:spPr>
        <p:txBody>
          <a:bodyPr/>
          <a:lstStyle/>
          <a:p>
            <a:pPr/>
            <a:r>
              <a:t>IPP 3D Printing Extensions v1.0</a:t>
            </a:r>
          </a:p>
        </p:txBody>
      </p:sp>
      <p:sp>
        <p:nvSpPr>
          <p:cNvPr id="101" name="The 1.0 specification has a focus on FDM/&quot;desktop&quot; printers…"/>
          <p:cNvSpPr/>
          <p:nvPr>
            <p:ph type="body" idx="1"/>
          </p:nvPr>
        </p:nvSpPr>
        <p:spPr>
          <a:prstGeom prst="rect">
            <a:avLst/>
          </a:prstGeom>
        </p:spPr>
        <p:txBody>
          <a:bodyPr/>
          <a:lstStyle/>
          <a:p>
            <a:pPr/>
            <a:r>
              <a:t>The 1.0 specification has a focus on FDM/"desktop" printers</a:t>
            </a:r>
          </a:p>
          <a:p>
            <a:pPr lvl="1"/>
            <a:r>
              <a:t>Extensible model allows us to support other materials and technologies easily</a:t>
            </a:r>
          </a:p>
          <a:p>
            <a:pPr/>
            <a:r>
              <a:t>IPP provides access control, authorization, and authentication over a secure transport</a:t>
            </a:r>
          </a:p>
          <a:p>
            <a:pPr/>
            <a:r>
              <a:t>IPP provides an abstract data model for representing materials, printer sub-units, and state</a:t>
            </a:r>
          </a:p>
          <a:p>
            <a:pPr/>
            <a:r>
              <a:t>IPP provides intent-based Job Tickets and Printer Capabilities - the User specifies </a:t>
            </a:r>
            <a:r>
              <a:rPr i="1"/>
              <a:t>what</a:t>
            </a:r>
            <a:r>
              <a:t> they want and the Printer determines </a:t>
            </a:r>
            <a:r>
              <a:rPr i="1"/>
              <a:t>how</a:t>
            </a:r>
            <a:r>
              <a:t> to do it</a:t>
            </a:r>
          </a:p>
          <a:p>
            <a:pPr/>
            <a:r>
              <a:t>IPP provides Job Receipts which record accounting information such as the material usage, processing times, and so forth</a:t>
            </a:r>
          </a:p>
        </p:txBody>
      </p:sp>
      <p:sp>
        <p:nvSpPr>
          <p:cNvPr id="102" name="Slide Number"/>
          <p:cNvSpPr/>
          <p:nvPr>
            <p:ph type="sldNum" sz="quarter" idx="2"/>
          </p:nvPr>
        </p:nvSpPr>
        <p:spPr>
          <a:xfrm>
            <a:off x="8808944" y="6670966"/>
            <a:ext cx="127001" cy="13554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4" name="Rectangle"/>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105" name="pwg-4dark-bkgrnd-transparency.png" descr="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06" name="Rectangle"/>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107" name="Copyright © 2017 The Printer Working Group. All rights reserved. The IPP Everywhere and PWG logos are registered trademarks of the IEEE-ISTO."/>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08" name="®"/>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109" name="IPP 3D Printing Extensions v1.0"/>
          <p:cNvSpPr/>
          <p:nvPr>
            <p:ph type="title"/>
          </p:nvPr>
        </p:nvSpPr>
        <p:spPr>
          <a:prstGeom prst="rect">
            <a:avLst/>
          </a:prstGeom>
        </p:spPr>
        <p:txBody>
          <a:bodyPr/>
          <a:lstStyle/>
          <a:p>
            <a:pPr/>
            <a:r>
              <a:t>IPP 3D Printing Extensions v1.0</a:t>
            </a:r>
          </a:p>
        </p:txBody>
      </p:sp>
      <p:sp>
        <p:nvSpPr>
          <p:cNvPr id="110" name="IPP 3D requires support for the 3D Manufacturing File Format (3MF) and recommends support for PDF with U3D or PRC 3D content…"/>
          <p:cNvSpPr/>
          <p:nvPr>
            <p:ph type="body" idx="1"/>
          </p:nvPr>
        </p:nvSpPr>
        <p:spPr>
          <a:prstGeom prst="rect">
            <a:avLst/>
          </a:prstGeom>
        </p:spPr>
        <p:txBody>
          <a:bodyPr/>
          <a:lstStyle/>
          <a:p>
            <a:pPr/>
            <a:r>
              <a:t>IPP 3D requires support for the 3D Manufacturing File Format (3MF) and recommends support for PDF with U3D or PRC 3D content</a:t>
            </a:r>
          </a:p>
          <a:p>
            <a:pPr lvl="1"/>
            <a:r>
              <a:t>"Machine instruction" formats like G-code are not required or recommended since they expose too many printer-specific details and pose security and safety issues</a:t>
            </a:r>
          </a:p>
          <a:p>
            <a:pPr lvl="1"/>
            <a:r>
              <a:t>AMF was considered for the standard but isn't freely available and most implementations only support a subset</a:t>
            </a:r>
          </a:p>
          <a:p>
            <a:pPr lvl="1"/>
            <a:r>
              <a:t>... but IPP </a:t>
            </a:r>
            <a:r>
              <a:rPr i="1"/>
              <a:t>does</a:t>
            </a:r>
            <a:r>
              <a:t> support any file format a printer supports</a:t>
            </a:r>
          </a:p>
        </p:txBody>
      </p:sp>
      <p:sp>
        <p:nvSpPr>
          <p:cNvPr id="111" name="Slide Number"/>
          <p:cNvSpPr/>
          <p:nvPr>
            <p:ph type="sldNum" sz="quarter" idx="2"/>
          </p:nvPr>
        </p:nvSpPr>
        <p:spPr>
          <a:xfrm>
            <a:off x="8808944" y="6670966"/>
            <a:ext cx="127001" cy="13554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3" name="Rectangle"/>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114" name="pwg-4dark-bkgrnd-transparency.png" descr="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15" name="Rectangle"/>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116" name="Copyright © 2017 The Printer Working Group. All rights reserved. The IPP Everywhere and PWG logos are registered trademarks of the IEEE-ISTO."/>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17" name="®"/>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118" name="AAA and Security"/>
          <p:cNvSpPr/>
          <p:nvPr>
            <p:ph type="title"/>
          </p:nvPr>
        </p:nvSpPr>
        <p:spPr>
          <a:prstGeom prst="rect">
            <a:avLst/>
          </a:prstGeom>
        </p:spPr>
        <p:txBody>
          <a:bodyPr/>
          <a:lstStyle/>
          <a:p>
            <a:pPr/>
            <a:r>
              <a:t>AAA and Security</a:t>
            </a:r>
          </a:p>
        </p:txBody>
      </p:sp>
      <p:sp>
        <p:nvSpPr>
          <p:cNvPr id="119" name="IPP supports all of the standard HTTP authentication schemes (Basic, Digest, OAuth, MutualAuth, Negotiate, etc.) plus X.509 certificate validation over TLS…"/>
          <p:cNvSpPr/>
          <p:nvPr>
            <p:ph type="body" idx="1"/>
          </p:nvPr>
        </p:nvSpPr>
        <p:spPr>
          <a:prstGeom prst="rect">
            <a:avLst/>
          </a:prstGeom>
        </p:spPr>
        <p:txBody>
          <a:bodyPr/>
          <a:lstStyle/>
          <a:p>
            <a:pPr/>
            <a:r>
              <a:t>IPP supports all of the standard HTTP authentication schemes (Basic, Digest, OAuth, MutualAuth, Negotiate, etc.) plus X.509 certificate validation over TLS</a:t>
            </a:r>
          </a:p>
          <a:p>
            <a:pPr/>
            <a:r>
              <a:t>Commonly used with LDAP-based authorization frameworks (ActiveDirectory, OpenDirectory, etc.)</a:t>
            </a:r>
          </a:p>
          <a:p>
            <a:pPr/>
            <a:r>
              <a:t>IPP 3D requires TLS (1.2 or higher) support</a:t>
            </a:r>
          </a:p>
        </p:txBody>
      </p:sp>
      <p:sp>
        <p:nvSpPr>
          <p:cNvPr id="120" name="Slide Number"/>
          <p:cNvSpPr/>
          <p:nvPr>
            <p:ph type="sldNum" sz="quarter" idx="2"/>
          </p:nvPr>
        </p:nvSpPr>
        <p:spPr>
          <a:xfrm>
            <a:off x="8808944" y="6670966"/>
            <a:ext cx="127001" cy="13554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2" name="Rectangle"/>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123" name="pwg-4dark-bkgrnd-transparency.png" descr="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24" name="Rectangle"/>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125" name="Copyright © 2017 The Printer Working Group. All rights reserved. The IPP Everywhere and PWG logos are registered trademarks of the IEEE-ISTO."/>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26" name="®"/>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127" name="Abstract Data Model"/>
          <p:cNvSpPr/>
          <p:nvPr>
            <p:ph type="title"/>
          </p:nvPr>
        </p:nvSpPr>
        <p:spPr>
          <a:prstGeom prst="rect">
            <a:avLst/>
          </a:prstGeom>
        </p:spPr>
        <p:txBody>
          <a:bodyPr/>
          <a:lstStyle/>
          <a:p>
            <a:pPr/>
            <a:r>
              <a:t>Abstract Data Model</a:t>
            </a:r>
          </a:p>
        </p:txBody>
      </p:sp>
      <p:sp>
        <p:nvSpPr>
          <p:cNvPr id="128" name="Every printer is different, so the PWG developed a high-level abstract data model to enable useful monitoring for maintenance, availability/reliability, etc.…"/>
          <p:cNvSpPr/>
          <p:nvPr>
            <p:ph type="body" idx="1"/>
          </p:nvPr>
        </p:nvSpPr>
        <p:spPr>
          <a:prstGeom prst="rect">
            <a:avLst/>
          </a:prstGeom>
        </p:spPr>
        <p:txBody>
          <a:bodyPr/>
          <a:lstStyle/>
          <a:p>
            <a:pPr/>
            <a:r>
              <a:t>Every printer is different, so the PWG developed a high-level abstract data model to enable useful monitoring for maintenance, availability/reliability, etc.</a:t>
            </a:r>
          </a:p>
          <a:p>
            <a:pPr/>
            <a:r>
              <a:t>Key information is preserved (classes of sub-units, types of materials, temperatures, levels, etc.) without exposing implementation details that are not needed</a:t>
            </a:r>
          </a:p>
        </p:txBody>
      </p:sp>
      <p:sp>
        <p:nvSpPr>
          <p:cNvPr id="129" name="Slide Number"/>
          <p:cNvSpPr/>
          <p:nvPr>
            <p:ph type="sldNum" sz="quarter" idx="2"/>
          </p:nvPr>
        </p:nvSpPr>
        <p:spPr>
          <a:xfrm>
            <a:off x="8808944" y="6670966"/>
            <a:ext cx="127001" cy="13554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1" name="Rectangle"/>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132" name="pwg-4dark-bkgrnd-transparency.png" descr="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33" name="Rectangle"/>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134" name="Copyright © 2017 The Printer Working Group. All rights reserved. The IPP Everywhere and PWG logos are registered trademarks of the IEEE-ISTO."/>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35" name="®"/>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136" name="Intent-Based Job Tickets"/>
          <p:cNvSpPr/>
          <p:nvPr>
            <p:ph type="title"/>
          </p:nvPr>
        </p:nvSpPr>
        <p:spPr>
          <a:prstGeom prst="rect">
            <a:avLst/>
          </a:prstGeom>
        </p:spPr>
        <p:txBody>
          <a:bodyPr/>
          <a:lstStyle/>
          <a:p>
            <a:pPr/>
            <a:r>
              <a:t>Intent-Based Job Tickets</a:t>
            </a:r>
          </a:p>
        </p:txBody>
      </p:sp>
      <p:sp>
        <p:nvSpPr>
          <p:cNvPr id="137" name="IPP assumes that the printer knows how to print something - we don't tell the printer to move the extruder head or prepare a powder bed, we tell it we want an object printed with a certain material and a certain accuracy…"/>
          <p:cNvSpPr/>
          <p:nvPr>
            <p:ph type="body" idx="1"/>
          </p:nvPr>
        </p:nvSpPr>
        <p:spPr>
          <a:prstGeom prst="rect">
            <a:avLst/>
          </a:prstGeom>
        </p:spPr>
        <p:txBody>
          <a:bodyPr/>
          <a:lstStyle/>
          <a:p>
            <a:pPr/>
            <a:r>
              <a:t>IPP assumes that the printer knows how to print something - we don't tell the printer to move the extruder head or prepare a powder bed, we tell it we want an object printed with a certain material and a certain accuracy</a:t>
            </a:r>
          </a:p>
          <a:p>
            <a:pPr/>
            <a:r>
              <a:t>Job Ticket and Capabilities reflect the minimum information needed for the printer to process a job as the user intends</a:t>
            </a:r>
          </a:p>
          <a:p>
            <a:pPr/>
            <a:r>
              <a:rPr i="1"/>
              <a:t>What</a:t>
            </a:r>
            <a:r>
              <a:t>, not </a:t>
            </a:r>
            <a:r>
              <a:rPr i="1"/>
              <a:t>how</a:t>
            </a:r>
          </a:p>
        </p:txBody>
      </p:sp>
      <p:sp>
        <p:nvSpPr>
          <p:cNvPr id="138" name="Slide Number"/>
          <p:cNvSpPr/>
          <p:nvPr>
            <p:ph type="sldNum" sz="quarter" idx="2"/>
          </p:nvPr>
        </p:nvSpPr>
        <p:spPr>
          <a:xfrm>
            <a:off x="8808944" y="6670966"/>
            <a:ext cx="127001" cy="13554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0" name="Rectangle"/>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141" name="pwg-4dark-bkgrnd-transparency.png" descr="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42" name="Rectangle"/>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143" name="Copyright © 2017 The Printer Working Group. All rights reserved. The IPP Everywhere and PWG logos are registered trademarks of the IEEE-ISTO."/>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44" name="®"/>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145" name="Job Receipts"/>
          <p:cNvSpPr/>
          <p:nvPr>
            <p:ph type="title"/>
          </p:nvPr>
        </p:nvSpPr>
        <p:spPr>
          <a:prstGeom prst="rect">
            <a:avLst/>
          </a:prstGeom>
        </p:spPr>
        <p:txBody>
          <a:bodyPr/>
          <a:lstStyle/>
          <a:p>
            <a:pPr/>
            <a:r>
              <a:t>Job Receipts</a:t>
            </a:r>
          </a:p>
        </p:txBody>
      </p:sp>
      <p:sp>
        <p:nvSpPr>
          <p:cNvPr id="146" name="Records the actual Job Ticket values that were used, including how much of each material was used, errors that occurred during processing, and so forth…"/>
          <p:cNvSpPr/>
          <p:nvPr>
            <p:ph type="body" idx="1"/>
          </p:nvPr>
        </p:nvSpPr>
        <p:spPr>
          <a:prstGeom prst="rect">
            <a:avLst/>
          </a:prstGeom>
        </p:spPr>
        <p:txBody>
          <a:bodyPr/>
          <a:lstStyle/>
          <a:p>
            <a:pPr/>
            <a:r>
              <a:t>Records the actual Job Ticket values that were used, including how much of each material was used, errors that occurred during processing, and so forth</a:t>
            </a:r>
          </a:p>
          <a:p>
            <a:pPr/>
            <a:r>
              <a:t>Primary usage is for accounting, but also can be used operationally for determining supply orders, maintenance periods, etc.</a:t>
            </a:r>
          </a:p>
        </p:txBody>
      </p:sp>
      <p:sp>
        <p:nvSpPr>
          <p:cNvPr id="147" name="Slide Number"/>
          <p:cNvSpPr/>
          <p:nvPr>
            <p:ph type="sldNum" sz="quarter" idx="2"/>
          </p:nvPr>
        </p:nvSpPr>
        <p:spPr>
          <a:xfrm>
            <a:off x="8808944" y="6670966"/>
            <a:ext cx="127001" cy="13554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40640" marR="40640" indent="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40640" marR="40640" indent="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40640" marR="40640" indent="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40640" marR="40640" indent="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