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3DA67184-AA8F-477A-960C-03F4031867BA}"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1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chair/membership_docs/pwg-antitrust-%20policy.pdf" TargetMode="External"/><Relationship Id="rId4" Type="http://schemas.openxmlformats.org/officeDocument/2006/relationships/hyperlink" Target="https://www.pwg.org/chair/membership_docs/pwg-ip-policy.pdf"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6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71"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7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3" name="Internet Printing Protocol Workgroup"/>
          <p:cNvSpPr txBox="1"/>
          <p:nvPr>
            <p:ph type="title"/>
          </p:nvPr>
        </p:nvSpPr>
        <p:spPr>
          <a:prstGeom prst="rect">
            <a:avLst/>
          </a:prstGeom>
        </p:spPr>
        <p:txBody>
          <a:bodyPr/>
          <a:lstStyle/>
          <a:p>
            <a:pPr/>
            <a:r>
              <a:t>Internet Printing Protocol Workgroup</a:t>
            </a:r>
          </a:p>
        </p:txBody>
      </p:sp>
      <p:sp>
        <p:nvSpPr>
          <p:cNvPr id="74" name="PWG Antitrust Policy:…"/>
          <p:cNvSpPr txBox="1"/>
          <p:nvPr>
            <p:ph type="body" idx="1"/>
          </p:nvPr>
        </p:nvSpPr>
        <p:spPr>
          <a:prstGeom prst="rect">
            <a:avLst/>
          </a:prstGeom>
        </p:spPr>
        <p:txBody>
          <a:bodyPr/>
          <a:lstStyle/>
          <a:p>
            <a:pPr/>
            <a:r>
              <a:t>PWG Antitrust Policy:</a:t>
            </a:r>
          </a:p>
          <a:p>
            <a:pPr lvl="1"/>
            <a:r>
              <a:rPr u="sng">
                <a:solidFill>
                  <a:srgbClr val="0000FF"/>
                </a:solidFill>
                <a:uFill>
                  <a:solidFill>
                    <a:srgbClr val="0000FF"/>
                  </a:solidFill>
                </a:uFill>
                <a:hlinkClick r:id="rId3" invalidUrl="" action="" tgtFrame="" tooltip="" history="1" highlightClick="0" endSnd="0"/>
              </a:rPr>
              <a:t>https://www.pwg.org/chair/membership_docs/pwg-antitrust- policy.pdf</a:t>
            </a:r>
          </a:p>
          <a:p>
            <a:pPr lvl="1"/>
            <a:r>
              <a:t>The IEEE-ISTO Printer Working Group ("PWG") will not become involved in the business decisions of its Members. The PWG strictly complies with applicable antitrust laws. Every PWG meeting attendee shall comply with this policy. The PWG Officers and PWG Workgroup Officers are responsible to ensure that this policy is adhered to in all PWG activities.</a:t>
            </a:r>
          </a:p>
          <a:p>
            <a:pPr/>
            <a:r>
              <a:t>PWG Intellectual Property Policy:</a:t>
            </a:r>
          </a:p>
          <a:p>
            <a:pPr lvl="1"/>
            <a:r>
              <a:rPr u="sng">
                <a:solidFill>
                  <a:srgbClr val="0000FF"/>
                </a:solidFill>
                <a:uFill>
                  <a:solidFill>
                    <a:srgbClr val="0000FF"/>
                  </a:solidFill>
                </a:uFill>
                <a:hlinkClick r:id="rId4" invalidUrl="" action="" tgtFrame="" tooltip="" history="1" highlightClick="0" endSnd="0"/>
              </a:rPr>
              <a:t>https://www.pwg.org/chair/membership_docs/pwg-ip-policy.pdf</a:t>
            </a:r>
          </a:p>
          <a:p>
            <a:pPr lvl="1"/>
            <a:r>
              <a:t>TL;DR: Anything you say in a PWG meeting or email to a PWG address can be used in a PWG standard</a:t>
            </a:r>
          </a:p>
          <a:p>
            <a:pPr lvl="1"/>
            <a:r>
              <a:t>(but please do read the IP policy above if you haven't done so)</a:t>
            </a:r>
          </a:p>
        </p:txBody>
      </p:sp>
      <p:sp>
        <p:nvSpPr>
          <p:cNvPr id="75"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