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313" r:id="rId3"/>
    <p:sldId id="314" r:id="rId4"/>
    <p:sldId id="317" r:id="rId5"/>
    <p:sldId id="318" r:id="rId6"/>
    <p:sldId id="316" r:id="rId7"/>
    <p:sldId id="309" r:id="rId8"/>
    <p:sldId id="311" r:id="rId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BC109E-E9F7-5A40-83D4-1C4C982DA258}" v="4" dt="2022-08-23T15:28:31.659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2"/>
    <p:restoredTop sz="86429"/>
  </p:normalViewPr>
  <p:slideViewPr>
    <p:cSldViewPr snapToGrid="0" snapToObjects="1">
      <p:cViewPr varScale="1">
        <p:scale>
          <a:sx n="124" d="100"/>
          <a:sy n="124" d="100"/>
        </p:scale>
        <p:origin x="15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1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381000"/>
            <a:ext cx="3432175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</a:t>
            </a:r>
            <a:r>
              <a:rPr lang="en-US" dirty="0">
                <a:sym typeface="Wingdings" pitchFamily="2" charset="2"/>
              </a:rPr>
              <a:t> Challenge for authentication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OAuth 2.0 / OpenID discovery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Authenticate and acquire grant code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Acquire access tokens – additional access tokens via token exchange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with access token encoded as bearer token </a:t>
            </a:r>
            <a:r>
              <a:rPr lang="en-US" dirty="0">
                <a:sym typeface="Wingdings" pitchFamily="2" charset="2"/>
              </a:rPr>
              <a:t> SUCCESS!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47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381000"/>
            <a:ext cx="3432175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</a:t>
            </a:r>
            <a:r>
              <a:rPr lang="en-US" dirty="0">
                <a:sym typeface="Wingdings" pitchFamily="2" charset="2"/>
              </a:rPr>
              <a:t> Challenge for authentication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OAuth 2.0 / OpenID discovery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Authenticate and acquire grant code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Acquire access tokens – additional access tokens via token exchange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with access token encoded as bearer token </a:t>
            </a:r>
            <a:r>
              <a:rPr lang="en-US" dirty="0">
                <a:sym typeface="Wingdings" pitchFamily="2" charset="2"/>
              </a:rPr>
              <a:t> SUCCESS!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Cloud print service sends job to local printer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116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381000"/>
            <a:ext cx="3432175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</a:t>
            </a:r>
            <a:r>
              <a:rPr lang="en-US" dirty="0">
                <a:sym typeface="Wingdings" pitchFamily="2" charset="2"/>
              </a:rPr>
              <a:t> Challenge for authentication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OAuth 2.0 / OpenID discovery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Authenticate and acquire grant code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Acquire access tokens – additional access tokens via token exchange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with access token encoded as bearer token </a:t>
            </a:r>
            <a:r>
              <a:rPr lang="en-US" dirty="0">
                <a:sym typeface="Wingdings" pitchFamily="2" charset="2"/>
              </a:rPr>
              <a:t> SUCCESS!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Cloud print service sends job to local </a:t>
            </a:r>
            <a:r>
              <a:rPr lang="en-US" dirty="0" err="1">
                <a:sym typeface="Wingdings" pitchFamily="2" charset="2"/>
              </a:rPr>
              <a:t>p;rinter</a:t>
            </a:r>
            <a:endParaRPr lang="en-US" dirty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46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381000"/>
            <a:ext cx="3432175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</a:t>
            </a:r>
            <a:r>
              <a:rPr lang="en-US" dirty="0">
                <a:sym typeface="Wingdings" pitchFamily="2" charset="2"/>
              </a:rPr>
              <a:t> Challenge for authentication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OAuth 2.0 / OpenID discovery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Authenticate and acquire grant code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Acquire access tokens – additional access tokens via token exchange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with access token encoded as bearer token </a:t>
            </a:r>
            <a:r>
              <a:rPr lang="en-US" dirty="0">
                <a:sym typeface="Wingdings" pitchFamily="2" charset="2"/>
              </a:rPr>
              <a:t> SUCCESS!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01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381000"/>
            <a:ext cx="3432175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Get-Printer-Attributes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unchallenged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Validate-Job </a:t>
            </a:r>
            <a:r>
              <a:rPr lang="en-US" dirty="0">
                <a:sym typeface="Wingdings" pitchFamily="2" charset="2"/>
              </a:rPr>
              <a:t> Challenged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OAuth 2.0 / OpenID discovery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Authenticate and acquire grant code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Acquire access token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(OPTIONAL?) Acquire device access token via token exchange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Validate-Job with bearer token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33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r>
              <a:t>®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A002-A9F7-4025-93E2-3CE42C904922}" type="datetime1">
              <a:rPr lang="en-US"/>
              <a:t>8/23/22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3425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6FB7"/>
          </a:solidFill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3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r>
              <a:t>®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27000" y="6661796"/>
            <a:ext cx="85471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dirty="0"/>
              <a:t>Copyright </a:t>
            </a:r>
            <a:r>
              <a:t>© </a:t>
            </a:r>
            <a:r>
              <a:rPr lang="en-US"/>
              <a:t>2022 </a:t>
            </a:r>
            <a:r>
              <a:rPr lang="en-US" dirty="0"/>
              <a:t>The Printer Working Group</a:t>
            </a:r>
            <a:r>
              <a:rPr dirty="0"/>
              <a:t>. All rights reserved. The IPP Everywhere and PWG logos are registered trademarks of the IEEE-ISTO.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hf hdr="0" ftr="0" dt="0"/>
  <p:txStyles>
    <p:titleStyle>
      <a:lvl1pPr marL="40640" marR="4064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/>
          <a:lstStyle/>
          <a:p>
            <a:r>
              <a:rPr lang="en-US" dirty="0"/>
              <a:t>OAuth 2.0 Updates: Use Case Diagrams</a:t>
            </a:r>
            <a:endParaRPr dirty="0"/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Smith Kennedy, HP Inc.</a:t>
            </a:r>
          </a:p>
          <a:p>
            <a:r>
              <a:rPr lang="en-US" dirty="0"/>
              <a:t>2022-08-23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Printing with OAuth 2.0 Access Control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9B3849E-124F-81DF-E8A8-FAE231642C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24073" y="1794490"/>
            <a:ext cx="891129" cy="161606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00B6B24-D78B-3EE5-667E-AC363ACA635D}"/>
              </a:ext>
            </a:extLst>
          </p:cNvPr>
          <p:cNvCxnSpPr>
            <a:cxnSpLocks/>
          </p:cNvCxnSpPr>
          <p:nvPr/>
        </p:nvCxnSpPr>
        <p:spPr>
          <a:xfrm>
            <a:off x="2596343" y="228315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06722E1-12CA-AA0B-77AF-DAB590CD8F90}"/>
              </a:ext>
            </a:extLst>
          </p:cNvPr>
          <p:cNvCxnSpPr>
            <a:cxnSpLocks/>
          </p:cNvCxnSpPr>
          <p:nvPr/>
        </p:nvCxnSpPr>
        <p:spPr>
          <a:xfrm flipH="1">
            <a:off x="2557806" y="2352528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61F177F-A761-99BD-7C19-3AFB744C2A87}"/>
              </a:ext>
            </a:extLst>
          </p:cNvPr>
          <p:cNvSpPr txBox="1"/>
          <p:nvPr/>
        </p:nvSpPr>
        <p:spPr>
          <a:xfrm>
            <a:off x="3003032" y="237157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>
                <a:solidFill>
                  <a:srgbClr val="FF0000"/>
                </a:solidFill>
              </a:rPr>
              <a:t>HTTP 401 Unauthorized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953F9BB-1E3D-0BA3-4D66-A814981EBD9C}"/>
              </a:ext>
            </a:extLst>
          </p:cNvPr>
          <p:cNvSpPr txBox="1"/>
          <p:nvPr/>
        </p:nvSpPr>
        <p:spPr>
          <a:xfrm>
            <a:off x="3006224" y="2111020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(e.g., Create-Job, Validate-Job, Get-Jobs)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960D442-96C8-036D-194D-7A253C6ACA95}"/>
              </a:ext>
            </a:extLst>
          </p:cNvPr>
          <p:cNvSpPr/>
          <p:nvPr/>
        </p:nvSpPr>
        <p:spPr>
          <a:xfrm>
            <a:off x="2650049" y="201514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1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48F3F4A-4843-F2B0-57C5-AA1A002AEE43}"/>
              </a:ext>
            </a:extLst>
          </p:cNvPr>
          <p:cNvSpPr/>
          <p:nvPr/>
        </p:nvSpPr>
        <p:spPr>
          <a:xfrm>
            <a:off x="1822460" y="3545836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2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9913F8D-B766-3D64-DE29-5149522A963C}"/>
              </a:ext>
            </a:extLst>
          </p:cNvPr>
          <p:cNvSpPr/>
          <p:nvPr/>
        </p:nvSpPr>
        <p:spPr>
          <a:xfrm>
            <a:off x="2270365" y="351855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F29B62-7948-86E2-5EC8-7ACD380A2948}"/>
              </a:ext>
            </a:extLst>
          </p:cNvPr>
          <p:cNvSpPr txBox="1"/>
          <p:nvPr/>
        </p:nvSpPr>
        <p:spPr>
          <a:xfrm rot="3565023">
            <a:off x="1682655" y="4152163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Discovery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83BA23-F4D6-B7C2-354F-1080C2F1DA92}"/>
              </a:ext>
            </a:extLst>
          </p:cNvPr>
          <p:cNvSpPr txBox="1"/>
          <p:nvPr/>
        </p:nvSpPr>
        <p:spPr>
          <a:xfrm rot="3589461">
            <a:off x="2135629" y="411863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Auth &amp; Grant Code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1CDD54F-F7A1-F2EB-9B78-9832D3C8F073}"/>
              </a:ext>
            </a:extLst>
          </p:cNvPr>
          <p:cNvCxnSpPr>
            <a:cxnSpLocks/>
          </p:cNvCxnSpPr>
          <p:nvPr/>
        </p:nvCxnSpPr>
        <p:spPr>
          <a:xfrm>
            <a:off x="2609746" y="280280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AED4454D-6455-0D2A-DEA3-DF8131A2D827}"/>
              </a:ext>
            </a:extLst>
          </p:cNvPr>
          <p:cNvSpPr txBox="1"/>
          <p:nvPr/>
        </p:nvSpPr>
        <p:spPr>
          <a:xfrm>
            <a:off x="3002271" y="264775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with Bearer Token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3EF972F-3924-BD80-28E5-4739FB3F782F}"/>
              </a:ext>
            </a:extLst>
          </p:cNvPr>
          <p:cNvSpPr txBox="1"/>
          <p:nvPr/>
        </p:nvSpPr>
        <p:spPr>
          <a:xfrm>
            <a:off x="3155612" y="2895766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81BB4EC-9F11-D6EE-A59A-C3A8313C0B2E}"/>
              </a:ext>
            </a:extLst>
          </p:cNvPr>
          <p:cNvCxnSpPr>
            <a:cxnSpLocks/>
          </p:cNvCxnSpPr>
          <p:nvPr/>
        </p:nvCxnSpPr>
        <p:spPr>
          <a:xfrm flipH="1">
            <a:off x="2571208" y="2876672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id="{09DFA594-BC8B-A93F-80B0-F441D98D838D}"/>
              </a:ext>
            </a:extLst>
          </p:cNvPr>
          <p:cNvSpPr/>
          <p:nvPr/>
        </p:nvSpPr>
        <p:spPr>
          <a:xfrm>
            <a:off x="2646094" y="2559827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5</a:t>
            </a: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8E5FFBB0-E1D8-A86A-131E-9360400ED299}"/>
              </a:ext>
            </a:extLst>
          </p:cNvPr>
          <p:cNvSpPr/>
          <p:nvPr/>
        </p:nvSpPr>
        <p:spPr>
          <a:xfrm>
            <a:off x="1984644" y="4674034"/>
            <a:ext cx="3346629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38491F-BAFC-9A01-D0F7-0B5CD7B6E605}"/>
              </a:ext>
            </a:extLst>
          </p:cNvPr>
          <p:cNvSpPr txBox="1"/>
          <p:nvPr/>
        </p:nvSpPr>
        <p:spPr>
          <a:xfrm>
            <a:off x="6169954" y="1987863"/>
            <a:ext cx="685979" cy="685979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701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C31C0A1-37EF-D97F-248F-B398098D118C}"/>
              </a:ext>
            </a:extLst>
          </p:cNvPr>
          <p:cNvSpPr/>
          <p:nvPr/>
        </p:nvSpPr>
        <p:spPr>
          <a:xfrm>
            <a:off x="2762989" y="3530784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73A6270-3E4E-672F-6859-F1A41D68D181}"/>
              </a:ext>
            </a:extLst>
          </p:cNvPr>
          <p:cNvSpPr txBox="1"/>
          <p:nvPr/>
        </p:nvSpPr>
        <p:spPr>
          <a:xfrm rot="3565023">
            <a:off x="2623185" y="413711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Access Token(s)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A67C664-7ED2-3E8E-FAA8-5C0365EBBB95}"/>
              </a:ext>
            </a:extLst>
          </p:cNvPr>
          <p:cNvCxnSpPr>
            <a:cxnSpLocks/>
          </p:cNvCxnSpPr>
          <p:nvPr/>
        </p:nvCxnSpPr>
        <p:spPr>
          <a:xfrm>
            <a:off x="2630099" y="3459035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613AB817-1A03-1A2D-1B21-2CFEA5366A5C}"/>
              </a:ext>
            </a:extLst>
          </p:cNvPr>
          <p:cNvCxnSpPr>
            <a:cxnSpLocks/>
          </p:cNvCxnSpPr>
          <p:nvPr/>
        </p:nvCxnSpPr>
        <p:spPr>
          <a:xfrm>
            <a:off x="2138183" y="3485400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0389C9B-86D2-43C3-AE6C-259588A98066}"/>
              </a:ext>
            </a:extLst>
          </p:cNvPr>
          <p:cNvCxnSpPr>
            <a:cxnSpLocks/>
          </p:cNvCxnSpPr>
          <p:nvPr/>
        </p:nvCxnSpPr>
        <p:spPr>
          <a:xfrm>
            <a:off x="1715857" y="3511765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0F2DB22-D3F3-2F50-88A4-DF221EB12AD5}"/>
              </a:ext>
            </a:extLst>
          </p:cNvPr>
          <p:cNvSpPr txBox="1"/>
          <p:nvPr/>
        </p:nvSpPr>
        <p:spPr>
          <a:xfrm>
            <a:off x="1804122" y="2114963"/>
            <a:ext cx="523846" cy="43178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/>
              <a:t>Client</a:t>
            </a:r>
          </a:p>
          <a:p>
            <a:pPr algn="ctr">
              <a:lnSpc>
                <a:spcPct val="90000"/>
              </a:lnSpc>
            </a:pPr>
            <a:r>
              <a:rPr lang="en-US" sz="1200" dirty="0"/>
              <a:t>Device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3C2D0BD-C452-472A-5B1E-71DEE8320334}"/>
              </a:ext>
            </a:extLst>
          </p:cNvPr>
          <p:cNvGrpSpPr/>
          <p:nvPr/>
        </p:nvGrpSpPr>
        <p:grpSpPr>
          <a:xfrm>
            <a:off x="6586195" y="2001318"/>
            <a:ext cx="2227935" cy="1202409"/>
            <a:chOff x="8779306" y="1525919"/>
            <a:chExt cx="2969806" cy="1602795"/>
          </a:xfrm>
        </p:grpSpPr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EE861407-9728-ADC0-984D-7B78AA623D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A40ACE7-593F-26DE-E126-C997D4823144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881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Printing with OAuth 2.0 Access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FC71CB3-D654-CDDB-0280-7D3F866D113B}"/>
              </a:ext>
            </a:extLst>
          </p:cNvPr>
          <p:cNvGrpSpPr/>
          <p:nvPr/>
        </p:nvGrpSpPr>
        <p:grpSpPr>
          <a:xfrm>
            <a:off x="6631390" y="4406878"/>
            <a:ext cx="2227935" cy="1202409"/>
            <a:chOff x="8779306" y="1525919"/>
            <a:chExt cx="2969806" cy="1602795"/>
          </a:xfrm>
        </p:grpSpPr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DAF226AB-1D53-724C-3665-744A633DD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23A656C-8951-422F-3F0A-312E4638085B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9BAC657-FD53-9A1A-131B-0E91F93771A0}"/>
              </a:ext>
            </a:extLst>
          </p:cNvPr>
          <p:cNvGrpSpPr/>
          <p:nvPr/>
        </p:nvGrpSpPr>
        <p:grpSpPr>
          <a:xfrm>
            <a:off x="6545868" y="1616677"/>
            <a:ext cx="2522233" cy="1886299"/>
            <a:chOff x="8485342" y="3964114"/>
            <a:chExt cx="3362101" cy="251441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397E46D-5C47-9BF0-031C-A0E43BC57418}"/>
                </a:ext>
              </a:extLst>
            </p:cNvPr>
            <p:cNvGrpSpPr/>
            <p:nvPr/>
          </p:nvGrpSpPr>
          <p:grpSpPr>
            <a:xfrm>
              <a:off x="8485342" y="4134859"/>
              <a:ext cx="2653751" cy="2343665"/>
              <a:chOff x="4991620" y="1390392"/>
              <a:chExt cx="1952878" cy="1704975"/>
            </a:xfrm>
          </p:grpSpPr>
          <p:sp>
            <p:nvSpPr>
              <p:cNvPr id="12" name="Cloud 11">
                <a:extLst>
                  <a:ext uri="{FF2B5EF4-FFF2-40B4-BE49-F238E27FC236}">
                    <a16:creationId xmlns:a16="http://schemas.microsoft.com/office/drawing/2014/main" id="{47FCF3FD-9866-8844-2695-F4B984869667}"/>
                  </a:ext>
                </a:extLst>
              </p:cNvPr>
              <p:cNvSpPr/>
              <p:nvPr/>
            </p:nvSpPr>
            <p:spPr>
              <a:xfrm>
                <a:off x="4991620" y="1390392"/>
                <a:ext cx="1952878" cy="1704975"/>
              </a:xfrm>
              <a:prstGeom prst="cloud">
                <a:avLst/>
              </a:prstGeom>
              <a:ln w="1905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1200" dirty="0"/>
              </a:p>
            </p:txBody>
          </p:sp>
          <p:pic>
            <p:nvPicPr>
              <p:cNvPr id="13" name="Graphic 12">
                <a:extLst>
                  <a:ext uri="{FF2B5EF4-FFF2-40B4-BE49-F238E27FC236}">
                    <a16:creationId xmlns:a16="http://schemas.microsoft.com/office/drawing/2014/main" id="{ECBF7461-DF21-9E32-0666-45DF52F45A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304621" y="1728143"/>
                <a:ext cx="1326875" cy="1029472"/>
              </a:xfrm>
              <a:prstGeom prst="rect">
                <a:avLst/>
              </a:prstGeom>
            </p:spPr>
          </p:pic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E74109-8680-B0CF-D2F4-723E63A02BA0}"/>
                </a:ext>
              </a:extLst>
            </p:cNvPr>
            <p:cNvSpPr txBox="1"/>
            <p:nvPr/>
          </p:nvSpPr>
          <p:spPr>
            <a:xfrm>
              <a:off x="11050832" y="3964114"/>
              <a:ext cx="796611" cy="762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Cloud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Service</a:t>
              </a:r>
            </a:p>
          </p:txBody>
        </p: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EFE30FC9-5818-B3F4-F242-F9F488D437D9}"/>
              </a:ext>
            </a:extLst>
          </p:cNvPr>
          <p:cNvSpPr/>
          <p:nvPr/>
        </p:nvSpPr>
        <p:spPr>
          <a:xfrm>
            <a:off x="7632856" y="3550972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E57251-36DB-682C-B9AA-0B2885239382}"/>
              </a:ext>
            </a:extLst>
          </p:cNvPr>
          <p:cNvSpPr txBox="1"/>
          <p:nvPr/>
        </p:nvSpPr>
        <p:spPr>
          <a:xfrm>
            <a:off x="7632857" y="3815462"/>
            <a:ext cx="628600" cy="36225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Send Job 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To Printer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0ACB898-3BFE-8C07-817B-7383367B05D5}"/>
              </a:ext>
            </a:extLst>
          </p:cNvPr>
          <p:cNvCxnSpPr>
            <a:cxnSpLocks/>
          </p:cNvCxnSpPr>
          <p:nvPr/>
        </p:nvCxnSpPr>
        <p:spPr>
          <a:xfrm>
            <a:off x="7546278" y="3211504"/>
            <a:ext cx="41854" cy="1207916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715D6C7-98B9-274D-2551-0E97CD8E1693}"/>
              </a:ext>
            </a:extLst>
          </p:cNvPr>
          <p:cNvCxnSpPr>
            <a:cxnSpLocks/>
          </p:cNvCxnSpPr>
          <p:nvPr/>
        </p:nvCxnSpPr>
        <p:spPr>
          <a:xfrm>
            <a:off x="2123736" y="228315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4E54450-9067-78A0-66DA-2EB90E2ED716}"/>
              </a:ext>
            </a:extLst>
          </p:cNvPr>
          <p:cNvCxnSpPr>
            <a:cxnSpLocks/>
          </p:cNvCxnSpPr>
          <p:nvPr/>
        </p:nvCxnSpPr>
        <p:spPr>
          <a:xfrm flipH="1">
            <a:off x="2085199" y="2352528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1EE20E9-0C8C-2842-F7F7-A2CA6EB43638}"/>
              </a:ext>
            </a:extLst>
          </p:cNvPr>
          <p:cNvSpPr txBox="1"/>
          <p:nvPr/>
        </p:nvSpPr>
        <p:spPr>
          <a:xfrm>
            <a:off x="2530425" y="237157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>
                <a:solidFill>
                  <a:srgbClr val="FF0000"/>
                </a:solidFill>
              </a:rPr>
              <a:t>HTTP 401 Unauthorized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FA93ACF-71A8-2EB5-2D0B-E4E5E84CE7A4}"/>
              </a:ext>
            </a:extLst>
          </p:cNvPr>
          <p:cNvSpPr txBox="1"/>
          <p:nvPr/>
        </p:nvSpPr>
        <p:spPr>
          <a:xfrm>
            <a:off x="2461699" y="2039102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(e.g., Create-Job, Validate-Job, Get-Jobs)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1D66D05-83D1-A4D0-FA49-05E1AF7AC70F}"/>
              </a:ext>
            </a:extLst>
          </p:cNvPr>
          <p:cNvSpPr/>
          <p:nvPr/>
        </p:nvSpPr>
        <p:spPr>
          <a:xfrm>
            <a:off x="2177442" y="201514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471485F-6391-2E65-84A0-1139D9C0FFAA}"/>
              </a:ext>
            </a:extLst>
          </p:cNvPr>
          <p:cNvSpPr/>
          <p:nvPr/>
        </p:nvSpPr>
        <p:spPr>
          <a:xfrm>
            <a:off x="1349853" y="3545836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FE9A676-8133-2021-BB2D-9B7B1F2BCF29}"/>
              </a:ext>
            </a:extLst>
          </p:cNvPr>
          <p:cNvSpPr/>
          <p:nvPr/>
        </p:nvSpPr>
        <p:spPr>
          <a:xfrm>
            <a:off x="1797758" y="351855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BFDA202-47C1-1C00-3E25-37D48C9E0975}"/>
              </a:ext>
            </a:extLst>
          </p:cNvPr>
          <p:cNvSpPr txBox="1"/>
          <p:nvPr/>
        </p:nvSpPr>
        <p:spPr>
          <a:xfrm rot="3565023">
            <a:off x="1210048" y="4152163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Discovery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B22238-A24A-9428-94E8-54DA236E8611}"/>
              </a:ext>
            </a:extLst>
          </p:cNvPr>
          <p:cNvSpPr txBox="1"/>
          <p:nvPr/>
        </p:nvSpPr>
        <p:spPr>
          <a:xfrm rot="3589461">
            <a:off x="1663022" y="411863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Auth &amp; Grant Code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F40450B-6745-DE95-3519-F20B3D4EDB82}"/>
              </a:ext>
            </a:extLst>
          </p:cNvPr>
          <p:cNvCxnSpPr>
            <a:cxnSpLocks/>
          </p:cNvCxnSpPr>
          <p:nvPr/>
        </p:nvCxnSpPr>
        <p:spPr>
          <a:xfrm>
            <a:off x="2137139" y="280280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AF97458-2AC4-C5E7-A41A-1B9CD0D89FA4}"/>
              </a:ext>
            </a:extLst>
          </p:cNvPr>
          <p:cNvSpPr txBox="1"/>
          <p:nvPr/>
        </p:nvSpPr>
        <p:spPr>
          <a:xfrm>
            <a:off x="2529664" y="264775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with Bearer Token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E328855-6982-463D-1FD6-C36BC1C48288}"/>
              </a:ext>
            </a:extLst>
          </p:cNvPr>
          <p:cNvSpPr txBox="1"/>
          <p:nvPr/>
        </p:nvSpPr>
        <p:spPr>
          <a:xfrm>
            <a:off x="2683005" y="2895766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FBFB226-C8D3-8F5D-CF75-DA66A9006153}"/>
              </a:ext>
            </a:extLst>
          </p:cNvPr>
          <p:cNvCxnSpPr>
            <a:cxnSpLocks/>
          </p:cNvCxnSpPr>
          <p:nvPr/>
        </p:nvCxnSpPr>
        <p:spPr>
          <a:xfrm flipH="1">
            <a:off x="2098601" y="2876672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60C55EF8-90D5-D060-AC13-284BED1394D7}"/>
              </a:ext>
            </a:extLst>
          </p:cNvPr>
          <p:cNvSpPr/>
          <p:nvPr/>
        </p:nvSpPr>
        <p:spPr>
          <a:xfrm>
            <a:off x="2173487" y="2559827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22F7567-6118-668A-D2C3-0C0106008B5A}"/>
              </a:ext>
            </a:extLst>
          </p:cNvPr>
          <p:cNvSpPr txBox="1"/>
          <p:nvPr/>
        </p:nvSpPr>
        <p:spPr>
          <a:xfrm>
            <a:off x="5697347" y="1987863"/>
            <a:ext cx="685979" cy="685979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701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2C8A9BC5-3D22-3473-1456-E361F911D53E}"/>
              </a:ext>
            </a:extLst>
          </p:cNvPr>
          <p:cNvSpPr/>
          <p:nvPr/>
        </p:nvSpPr>
        <p:spPr>
          <a:xfrm>
            <a:off x="2290382" y="3530784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67A9A5E-7893-791D-C22B-AD46F9BE430B}"/>
              </a:ext>
            </a:extLst>
          </p:cNvPr>
          <p:cNvSpPr txBox="1"/>
          <p:nvPr/>
        </p:nvSpPr>
        <p:spPr>
          <a:xfrm rot="3565023">
            <a:off x="2150578" y="413711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Access Token(s)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41264BC-69E6-92A3-354F-40788BE8E404}"/>
              </a:ext>
            </a:extLst>
          </p:cNvPr>
          <p:cNvCxnSpPr>
            <a:cxnSpLocks/>
          </p:cNvCxnSpPr>
          <p:nvPr/>
        </p:nvCxnSpPr>
        <p:spPr>
          <a:xfrm>
            <a:off x="2157492" y="3459035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7256E74-A52A-FA5C-677D-0A36B730B55A}"/>
              </a:ext>
            </a:extLst>
          </p:cNvPr>
          <p:cNvCxnSpPr>
            <a:cxnSpLocks/>
          </p:cNvCxnSpPr>
          <p:nvPr/>
        </p:nvCxnSpPr>
        <p:spPr>
          <a:xfrm>
            <a:off x="1665576" y="3485400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30CBA03-3488-0785-182A-AA4B25C238AA}"/>
              </a:ext>
            </a:extLst>
          </p:cNvPr>
          <p:cNvCxnSpPr>
            <a:cxnSpLocks/>
          </p:cNvCxnSpPr>
          <p:nvPr/>
        </p:nvCxnSpPr>
        <p:spPr>
          <a:xfrm>
            <a:off x="1243250" y="3511765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D32094F-905D-D669-ED9F-7C9435D548C3}"/>
              </a:ext>
            </a:extLst>
          </p:cNvPr>
          <p:cNvGrpSpPr/>
          <p:nvPr/>
        </p:nvGrpSpPr>
        <p:grpSpPr>
          <a:xfrm>
            <a:off x="1151466" y="1794490"/>
            <a:ext cx="891129" cy="1616067"/>
            <a:chOff x="1151466" y="1794490"/>
            <a:chExt cx="891129" cy="1616067"/>
          </a:xfrm>
        </p:grpSpPr>
        <p:pic>
          <p:nvPicPr>
            <p:cNvPr id="26" name="Content Placeholder 7">
              <a:extLst>
                <a:ext uri="{FF2B5EF4-FFF2-40B4-BE49-F238E27FC236}">
                  <a16:creationId xmlns:a16="http://schemas.microsoft.com/office/drawing/2014/main" id="{E0728933-2D02-2BAC-3294-BF109DE395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51466" y="1794490"/>
              <a:ext cx="891129" cy="161606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A2C65FE-78EC-AD4E-7944-29BAB4F1CFD9}"/>
                </a:ext>
              </a:extLst>
            </p:cNvPr>
            <p:cNvSpPr txBox="1"/>
            <p:nvPr/>
          </p:nvSpPr>
          <p:spPr>
            <a:xfrm>
              <a:off x="1331515" y="2114963"/>
              <a:ext cx="523846" cy="43178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Client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Device</a:t>
              </a:r>
            </a:p>
          </p:txBody>
        </p:sp>
      </p:grpSp>
      <p:sp>
        <p:nvSpPr>
          <p:cNvPr id="60" name="Cloud 59">
            <a:extLst>
              <a:ext uri="{FF2B5EF4-FFF2-40B4-BE49-F238E27FC236}">
                <a16:creationId xmlns:a16="http://schemas.microsoft.com/office/drawing/2014/main" id="{1E002BA6-D25C-4A03-ED7B-B9F0F5DD5B4C}"/>
              </a:ext>
            </a:extLst>
          </p:cNvPr>
          <p:cNvSpPr/>
          <p:nvPr/>
        </p:nvSpPr>
        <p:spPr>
          <a:xfrm>
            <a:off x="1512037" y="4817870"/>
            <a:ext cx="3346629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1605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Printing with OAuth 2.0 Access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FC71CB3-D654-CDDB-0280-7D3F866D113B}"/>
              </a:ext>
            </a:extLst>
          </p:cNvPr>
          <p:cNvGrpSpPr/>
          <p:nvPr/>
        </p:nvGrpSpPr>
        <p:grpSpPr>
          <a:xfrm>
            <a:off x="6631390" y="4406878"/>
            <a:ext cx="2227935" cy="1202409"/>
            <a:chOff x="8779306" y="1525919"/>
            <a:chExt cx="2969806" cy="1602795"/>
          </a:xfrm>
        </p:grpSpPr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DAF226AB-1D53-724C-3665-744A633DD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23A656C-8951-422F-3F0A-312E4638085B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9BAC657-FD53-9A1A-131B-0E91F93771A0}"/>
              </a:ext>
            </a:extLst>
          </p:cNvPr>
          <p:cNvGrpSpPr/>
          <p:nvPr/>
        </p:nvGrpSpPr>
        <p:grpSpPr>
          <a:xfrm>
            <a:off x="6545868" y="1616677"/>
            <a:ext cx="2522233" cy="1886299"/>
            <a:chOff x="8485342" y="3964114"/>
            <a:chExt cx="3362101" cy="251441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397E46D-5C47-9BF0-031C-A0E43BC57418}"/>
                </a:ext>
              </a:extLst>
            </p:cNvPr>
            <p:cNvGrpSpPr/>
            <p:nvPr/>
          </p:nvGrpSpPr>
          <p:grpSpPr>
            <a:xfrm>
              <a:off x="8485342" y="4134859"/>
              <a:ext cx="2653751" cy="2343665"/>
              <a:chOff x="4991620" y="1390392"/>
              <a:chExt cx="1952878" cy="1704975"/>
            </a:xfrm>
          </p:grpSpPr>
          <p:sp>
            <p:nvSpPr>
              <p:cNvPr id="12" name="Cloud 11">
                <a:extLst>
                  <a:ext uri="{FF2B5EF4-FFF2-40B4-BE49-F238E27FC236}">
                    <a16:creationId xmlns:a16="http://schemas.microsoft.com/office/drawing/2014/main" id="{47FCF3FD-9866-8844-2695-F4B984869667}"/>
                  </a:ext>
                </a:extLst>
              </p:cNvPr>
              <p:cNvSpPr/>
              <p:nvPr/>
            </p:nvSpPr>
            <p:spPr>
              <a:xfrm>
                <a:off x="4991620" y="1390392"/>
                <a:ext cx="1952878" cy="1704975"/>
              </a:xfrm>
              <a:prstGeom prst="cloud">
                <a:avLst/>
              </a:prstGeom>
              <a:ln w="1905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1200" dirty="0"/>
              </a:p>
            </p:txBody>
          </p:sp>
          <p:pic>
            <p:nvPicPr>
              <p:cNvPr id="13" name="Graphic 12">
                <a:extLst>
                  <a:ext uri="{FF2B5EF4-FFF2-40B4-BE49-F238E27FC236}">
                    <a16:creationId xmlns:a16="http://schemas.microsoft.com/office/drawing/2014/main" id="{ECBF7461-DF21-9E32-0666-45DF52F45A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304621" y="1728143"/>
                <a:ext cx="1326875" cy="1029472"/>
              </a:xfrm>
              <a:prstGeom prst="rect">
                <a:avLst/>
              </a:prstGeom>
            </p:spPr>
          </p:pic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E74109-8680-B0CF-D2F4-723E63A02BA0}"/>
                </a:ext>
              </a:extLst>
            </p:cNvPr>
            <p:cNvSpPr txBox="1"/>
            <p:nvPr/>
          </p:nvSpPr>
          <p:spPr>
            <a:xfrm>
              <a:off x="11050832" y="3964114"/>
              <a:ext cx="796611" cy="762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Cloud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Service</a:t>
              </a:r>
            </a:p>
          </p:txBody>
        </p: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EFE30FC9-5818-B3F4-F242-F9F488D437D9}"/>
              </a:ext>
            </a:extLst>
          </p:cNvPr>
          <p:cNvSpPr/>
          <p:nvPr/>
        </p:nvSpPr>
        <p:spPr>
          <a:xfrm>
            <a:off x="7632856" y="3550972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E57251-36DB-682C-B9AA-0B2885239382}"/>
              </a:ext>
            </a:extLst>
          </p:cNvPr>
          <p:cNvSpPr txBox="1"/>
          <p:nvPr/>
        </p:nvSpPr>
        <p:spPr>
          <a:xfrm>
            <a:off x="7632857" y="3815462"/>
            <a:ext cx="628600" cy="36225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Send Job 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To Printer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0ACB898-3BFE-8C07-817B-7383367B05D5}"/>
              </a:ext>
            </a:extLst>
          </p:cNvPr>
          <p:cNvCxnSpPr>
            <a:cxnSpLocks/>
          </p:cNvCxnSpPr>
          <p:nvPr/>
        </p:nvCxnSpPr>
        <p:spPr>
          <a:xfrm>
            <a:off x="7546278" y="3211504"/>
            <a:ext cx="41854" cy="1207916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8B68A0C-57F1-927F-9050-ABC8AEFC0A71}"/>
              </a:ext>
            </a:extLst>
          </p:cNvPr>
          <p:cNvCxnSpPr>
            <a:cxnSpLocks/>
          </p:cNvCxnSpPr>
          <p:nvPr/>
        </p:nvCxnSpPr>
        <p:spPr>
          <a:xfrm>
            <a:off x="2123736" y="228315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A62E77C-F65D-5E05-3BCF-13395A63E13A}"/>
              </a:ext>
            </a:extLst>
          </p:cNvPr>
          <p:cNvCxnSpPr>
            <a:cxnSpLocks/>
          </p:cNvCxnSpPr>
          <p:nvPr/>
        </p:nvCxnSpPr>
        <p:spPr>
          <a:xfrm flipH="1">
            <a:off x="2085199" y="2352528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FA7A017-47F4-030B-5C2C-197DC59B3B80}"/>
              </a:ext>
            </a:extLst>
          </p:cNvPr>
          <p:cNvSpPr txBox="1"/>
          <p:nvPr/>
        </p:nvSpPr>
        <p:spPr>
          <a:xfrm>
            <a:off x="2530425" y="237157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>
                <a:solidFill>
                  <a:srgbClr val="FF0000"/>
                </a:solidFill>
              </a:rPr>
              <a:t>HTTP 401 Unauthorized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3DBAE3E-638F-F61F-9E87-376F81047DB4}"/>
              </a:ext>
            </a:extLst>
          </p:cNvPr>
          <p:cNvSpPr txBox="1"/>
          <p:nvPr/>
        </p:nvSpPr>
        <p:spPr>
          <a:xfrm>
            <a:off x="2461699" y="2039102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(e.g., Create-Job, Validate-Job, Get-Jobs)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92F964F-0376-18B3-B137-487C94D29D22}"/>
              </a:ext>
            </a:extLst>
          </p:cNvPr>
          <p:cNvSpPr/>
          <p:nvPr/>
        </p:nvSpPr>
        <p:spPr>
          <a:xfrm>
            <a:off x="2177442" y="201514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1AA9F97-5108-C44D-BFDA-241E65EDCB2C}"/>
              </a:ext>
            </a:extLst>
          </p:cNvPr>
          <p:cNvSpPr/>
          <p:nvPr/>
        </p:nvSpPr>
        <p:spPr>
          <a:xfrm>
            <a:off x="1349853" y="3545836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A368847-C29B-62EC-AC8B-1D9E24E07FE7}"/>
              </a:ext>
            </a:extLst>
          </p:cNvPr>
          <p:cNvSpPr/>
          <p:nvPr/>
        </p:nvSpPr>
        <p:spPr>
          <a:xfrm>
            <a:off x="1797758" y="351855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2B54548-9C0E-81B6-6BCC-0F40C443F519}"/>
              </a:ext>
            </a:extLst>
          </p:cNvPr>
          <p:cNvSpPr txBox="1"/>
          <p:nvPr/>
        </p:nvSpPr>
        <p:spPr>
          <a:xfrm rot="3565023">
            <a:off x="1210048" y="4152163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Discovery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7D8002A-F192-C1C6-1714-1F5A06BB26CB}"/>
              </a:ext>
            </a:extLst>
          </p:cNvPr>
          <p:cNvSpPr txBox="1"/>
          <p:nvPr/>
        </p:nvSpPr>
        <p:spPr>
          <a:xfrm rot="3589461">
            <a:off x="1663022" y="411863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Auth &amp; Grant Code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20E4301-8E14-078A-8FB7-03E11F12911A}"/>
              </a:ext>
            </a:extLst>
          </p:cNvPr>
          <p:cNvCxnSpPr>
            <a:cxnSpLocks/>
          </p:cNvCxnSpPr>
          <p:nvPr/>
        </p:nvCxnSpPr>
        <p:spPr>
          <a:xfrm>
            <a:off x="2137139" y="280280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2B6110F-30A5-157A-200D-88488D0B2012}"/>
              </a:ext>
            </a:extLst>
          </p:cNvPr>
          <p:cNvSpPr txBox="1"/>
          <p:nvPr/>
        </p:nvSpPr>
        <p:spPr>
          <a:xfrm>
            <a:off x="2529664" y="264775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with Bearer Token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20F0804-5381-4B51-844A-C79F8492EA51}"/>
              </a:ext>
            </a:extLst>
          </p:cNvPr>
          <p:cNvSpPr txBox="1"/>
          <p:nvPr/>
        </p:nvSpPr>
        <p:spPr>
          <a:xfrm>
            <a:off x="2683005" y="2895766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BC852BC-9B4C-8554-66E7-3F32812DE9D7}"/>
              </a:ext>
            </a:extLst>
          </p:cNvPr>
          <p:cNvCxnSpPr>
            <a:cxnSpLocks/>
          </p:cNvCxnSpPr>
          <p:nvPr/>
        </p:nvCxnSpPr>
        <p:spPr>
          <a:xfrm flipH="1">
            <a:off x="2098601" y="2876672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7AEB798C-18EA-2B60-8940-4F677A025639}"/>
              </a:ext>
            </a:extLst>
          </p:cNvPr>
          <p:cNvSpPr/>
          <p:nvPr/>
        </p:nvSpPr>
        <p:spPr>
          <a:xfrm>
            <a:off x="2173487" y="2559827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5</a:t>
            </a:r>
          </a:p>
        </p:txBody>
      </p:sp>
      <p:sp>
        <p:nvSpPr>
          <p:cNvPr id="46" name="Cloud 45">
            <a:extLst>
              <a:ext uri="{FF2B5EF4-FFF2-40B4-BE49-F238E27FC236}">
                <a16:creationId xmlns:a16="http://schemas.microsoft.com/office/drawing/2014/main" id="{6F0F6C91-E27A-0550-A813-FC475195164E}"/>
              </a:ext>
            </a:extLst>
          </p:cNvPr>
          <p:cNvSpPr/>
          <p:nvPr/>
        </p:nvSpPr>
        <p:spPr>
          <a:xfrm>
            <a:off x="1512037" y="4817870"/>
            <a:ext cx="3346629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2D26BEF-D216-3F66-9E3A-8F3C772A5B04}"/>
              </a:ext>
            </a:extLst>
          </p:cNvPr>
          <p:cNvSpPr txBox="1"/>
          <p:nvPr/>
        </p:nvSpPr>
        <p:spPr>
          <a:xfrm>
            <a:off x="5697347" y="1987863"/>
            <a:ext cx="685979" cy="685979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701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3977E24D-6CFA-4B99-68DE-81B6EB1B4D6F}"/>
              </a:ext>
            </a:extLst>
          </p:cNvPr>
          <p:cNvSpPr/>
          <p:nvPr/>
        </p:nvSpPr>
        <p:spPr>
          <a:xfrm>
            <a:off x="2290382" y="3530784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663181A-4343-15A2-2931-152DB6F68D1B}"/>
              </a:ext>
            </a:extLst>
          </p:cNvPr>
          <p:cNvSpPr txBox="1"/>
          <p:nvPr/>
        </p:nvSpPr>
        <p:spPr>
          <a:xfrm rot="3565023">
            <a:off x="2150578" y="413711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Access Token(s)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51D78AD-3012-05B4-0D1A-BE6846AE8FEA}"/>
              </a:ext>
            </a:extLst>
          </p:cNvPr>
          <p:cNvCxnSpPr>
            <a:cxnSpLocks/>
          </p:cNvCxnSpPr>
          <p:nvPr/>
        </p:nvCxnSpPr>
        <p:spPr>
          <a:xfrm>
            <a:off x="2157492" y="3459035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C26AF1CF-6BA6-948B-5735-E07CC7110DC0}"/>
              </a:ext>
            </a:extLst>
          </p:cNvPr>
          <p:cNvCxnSpPr>
            <a:cxnSpLocks/>
          </p:cNvCxnSpPr>
          <p:nvPr/>
        </p:nvCxnSpPr>
        <p:spPr>
          <a:xfrm>
            <a:off x="1665576" y="3485400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30EEAC74-F0FC-C9B6-5A03-E1795B5B0B9F}"/>
              </a:ext>
            </a:extLst>
          </p:cNvPr>
          <p:cNvCxnSpPr>
            <a:cxnSpLocks/>
          </p:cNvCxnSpPr>
          <p:nvPr/>
        </p:nvCxnSpPr>
        <p:spPr>
          <a:xfrm>
            <a:off x="1243250" y="3511765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3437B05C-9638-24C3-D714-6BC54C5DF07B}"/>
              </a:ext>
            </a:extLst>
          </p:cNvPr>
          <p:cNvGrpSpPr/>
          <p:nvPr/>
        </p:nvGrpSpPr>
        <p:grpSpPr>
          <a:xfrm>
            <a:off x="1151466" y="1794490"/>
            <a:ext cx="891129" cy="1616067"/>
            <a:chOff x="1151466" y="1794490"/>
            <a:chExt cx="891129" cy="1616067"/>
          </a:xfrm>
        </p:grpSpPr>
        <p:pic>
          <p:nvPicPr>
            <p:cNvPr id="26" name="Content Placeholder 7">
              <a:extLst>
                <a:ext uri="{FF2B5EF4-FFF2-40B4-BE49-F238E27FC236}">
                  <a16:creationId xmlns:a16="http://schemas.microsoft.com/office/drawing/2014/main" id="{43B922A4-FE7F-23D0-6B3E-02EF289B36B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51466" y="1794490"/>
              <a:ext cx="891129" cy="161606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</p:pic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CF15CA7-996C-B20E-4B55-44EBBD84CE3D}"/>
                </a:ext>
              </a:extLst>
            </p:cNvPr>
            <p:cNvSpPr txBox="1"/>
            <p:nvPr/>
          </p:nvSpPr>
          <p:spPr>
            <a:xfrm>
              <a:off x="1331515" y="2114963"/>
              <a:ext cx="523846" cy="43178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Client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Device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243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48056-4DA5-BFBD-D41C-78024D767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234156617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95F223B-3DB4-EF70-0871-ADAB5484C0DD}"/>
              </a:ext>
            </a:extLst>
          </p:cNvPr>
          <p:cNvGrpSpPr/>
          <p:nvPr/>
        </p:nvGrpSpPr>
        <p:grpSpPr>
          <a:xfrm>
            <a:off x="6365665" y="3830440"/>
            <a:ext cx="2522233" cy="1886299"/>
            <a:chOff x="8485342" y="3964114"/>
            <a:chExt cx="3362101" cy="251441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397E46D-5C47-9BF0-031C-A0E43BC57418}"/>
                </a:ext>
              </a:extLst>
            </p:cNvPr>
            <p:cNvGrpSpPr/>
            <p:nvPr/>
          </p:nvGrpSpPr>
          <p:grpSpPr>
            <a:xfrm>
              <a:off x="8485342" y="4134859"/>
              <a:ext cx="2653751" cy="2343665"/>
              <a:chOff x="4991620" y="1390392"/>
              <a:chExt cx="1952878" cy="1704975"/>
            </a:xfrm>
          </p:grpSpPr>
          <p:sp>
            <p:nvSpPr>
              <p:cNvPr id="12" name="Cloud 11">
                <a:extLst>
                  <a:ext uri="{FF2B5EF4-FFF2-40B4-BE49-F238E27FC236}">
                    <a16:creationId xmlns:a16="http://schemas.microsoft.com/office/drawing/2014/main" id="{47FCF3FD-9866-8844-2695-F4B984869667}"/>
                  </a:ext>
                </a:extLst>
              </p:cNvPr>
              <p:cNvSpPr/>
              <p:nvPr/>
            </p:nvSpPr>
            <p:spPr>
              <a:xfrm>
                <a:off x="4991620" y="1390392"/>
                <a:ext cx="1952878" cy="1704975"/>
              </a:xfrm>
              <a:prstGeom prst="cloud">
                <a:avLst/>
              </a:prstGeom>
              <a:ln w="1905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1200" dirty="0"/>
              </a:p>
            </p:txBody>
          </p:sp>
          <p:pic>
            <p:nvPicPr>
              <p:cNvPr id="13" name="Graphic 12">
                <a:extLst>
                  <a:ext uri="{FF2B5EF4-FFF2-40B4-BE49-F238E27FC236}">
                    <a16:creationId xmlns:a16="http://schemas.microsoft.com/office/drawing/2014/main" id="{ECBF7461-DF21-9E32-0666-45DF52F45A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304621" y="1728143"/>
                <a:ext cx="1326875" cy="1029472"/>
              </a:xfrm>
              <a:prstGeom prst="rect">
                <a:avLst/>
              </a:prstGeom>
            </p:spPr>
          </p:pic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E12D0D0-4F08-2C4B-8FCF-FFF7CA26EC59}"/>
                </a:ext>
              </a:extLst>
            </p:cNvPr>
            <p:cNvSpPr txBox="1"/>
            <p:nvPr/>
          </p:nvSpPr>
          <p:spPr>
            <a:xfrm>
              <a:off x="11050832" y="3964114"/>
              <a:ext cx="796611" cy="762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Cloud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Service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FA18078-88A3-749D-B158-1CD2492C5586}"/>
              </a:ext>
            </a:extLst>
          </p:cNvPr>
          <p:cNvGrpSpPr/>
          <p:nvPr/>
        </p:nvGrpSpPr>
        <p:grpSpPr>
          <a:xfrm>
            <a:off x="6586195" y="2001318"/>
            <a:ext cx="2227935" cy="1202409"/>
            <a:chOff x="8779306" y="1525919"/>
            <a:chExt cx="2969806" cy="1602795"/>
          </a:xfrm>
        </p:grpSpPr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5B1B2E4D-168A-6CD6-AF41-D14F2AE4C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EDF1AD3-AF41-ADFC-135F-F107BCA3EC2F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</p:txBody>
        </p: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E43582C-167F-1982-118F-3756FBCE8EA6}"/>
              </a:ext>
            </a:extLst>
          </p:cNvPr>
          <p:cNvCxnSpPr>
            <a:cxnSpLocks/>
          </p:cNvCxnSpPr>
          <p:nvPr/>
        </p:nvCxnSpPr>
        <p:spPr>
          <a:xfrm>
            <a:off x="2123736" y="228315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2A57D3A-220E-B8C0-F315-4003E482D766}"/>
              </a:ext>
            </a:extLst>
          </p:cNvPr>
          <p:cNvCxnSpPr>
            <a:cxnSpLocks/>
          </p:cNvCxnSpPr>
          <p:nvPr/>
        </p:nvCxnSpPr>
        <p:spPr>
          <a:xfrm flipH="1">
            <a:off x="2085199" y="2352528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E0E34F0-5AB6-E8F4-400F-D9A0AD770239}"/>
              </a:ext>
            </a:extLst>
          </p:cNvPr>
          <p:cNvSpPr txBox="1"/>
          <p:nvPr/>
        </p:nvSpPr>
        <p:spPr>
          <a:xfrm>
            <a:off x="2530425" y="237157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>
                <a:solidFill>
                  <a:srgbClr val="FF0000"/>
                </a:solidFill>
              </a:rPr>
              <a:t>HTTP 401 Unauthorized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AEB74EE-D08D-B208-4435-5D15BBB2A393}"/>
              </a:ext>
            </a:extLst>
          </p:cNvPr>
          <p:cNvSpPr txBox="1"/>
          <p:nvPr/>
        </p:nvSpPr>
        <p:spPr>
          <a:xfrm>
            <a:off x="2461699" y="2039102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(e.g., Create-Job, Validate-Job, Get-Jobs)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4589F8-E37E-6318-6708-DCA10C72EF21}"/>
              </a:ext>
            </a:extLst>
          </p:cNvPr>
          <p:cNvSpPr/>
          <p:nvPr/>
        </p:nvSpPr>
        <p:spPr>
          <a:xfrm>
            <a:off x="2177442" y="201514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1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912BB09-CBF4-7641-2DD3-A62354EAA204}"/>
              </a:ext>
            </a:extLst>
          </p:cNvPr>
          <p:cNvSpPr/>
          <p:nvPr/>
        </p:nvSpPr>
        <p:spPr>
          <a:xfrm>
            <a:off x="1349853" y="3545836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2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0AB5297-03FD-EDCA-1062-1E91E825AAC3}"/>
              </a:ext>
            </a:extLst>
          </p:cNvPr>
          <p:cNvSpPr/>
          <p:nvPr/>
        </p:nvSpPr>
        <p:spPr>
          <a:xfrm>
            <a:off x="1797758" y="351855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74F56A-462F-CD0A-3FBE-765AA5222EFA}"/>
              </a:ext>
            </a:extLst>
          </p:cNvPr>
          <p:cNvSpPr txBox="1"/>
          <p:nvPr/>
        </p:nvSpPr>
        <p:spPr>
          <a:xfrm rot="3565023">
            <a:off x="1210048" y="4152163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Discovery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A72F4A-4ED8-BC59-AA06-3B77CFA62430}"/>
              </a:ext>
            </a:extLst>
          </p:cNvPr>
          <p:cNvSpPr txBox="1"/>
          <p:nvPr/>
        </p:nvSpPr>
        <p:spPr>
          <a:xfrm rot="3589461">
            <a:off x="1663022" y="411863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Auth &amp; Grant Code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B3FD423-F6C2-7AE5-7B72-C7601EE3711C}"/>
              </a:ext>
            </a:extLst>
          </p:cNvPr>
          <p:cNvCxnSpPr>
            <a:cxnSpLocks/>
          </p:cNvCxnSpPr>
          <p:nvPr/>
        </p:nvCxnSpPr>
        <p:spPr>
          <a:xfrm>
            <a:off x="2137139" y="280280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5A6464B-BC8D-05E2-D7FA-3F3AB0546947}"/>
              </a:ext>
            </a:extLst>
          </p:cNvPr>
          <p:cNvSpPr txBox="1"/>
          <p:nvPr/>
        </p:nvSpPr>
        <p:spPr>
          <a:xfrm>
            <a:off x="2529664" y="264775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with Bearer Token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2C9CBE8-FF7F-3DF5-9EAC-E4A37F12AE50}"/>
              </a:ext>
            </a:extLst>
          </p:cNvPr>
          <p:cNvSpPr txBox="1"/>
          <p:nvPr/>
        </p:nvSpPr>
        <p:spPr>
          <a:xfrm>
            <a:off x="2683005" y="2895766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3C7892A-1BEE-4A46-D281-85C2CE95EDCB}"/>
              </a:ext>
            </a:extLst>
          </p:cNvPr>
          <p:cNvCxnSpPr>
            <a:cxnSpLocks/>
          </p:cNvCxnSpPr>
          <p:nvPr/>
        </p:nvCxnSpPr>
        <p:spPr>
          <a:xfrm flipH="1">
            <a:off x="2098601" y="2876672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9E9D834A-84FC-A67E-26A8-20935E51B9D6}"/>
              </a:ext>
            </a:extLst>
          </p:cNvPr>
          <p:cNvSpPr/>
          <p:nvPr/>
        </p:nvSpPr>
        <p:spPr>
          <a:xfrm>
            <a:off x="2173487" y="2559827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5</a:t>
            </a:r>
          </a:p>
        </p:txBody>
      </p:sp>
      <p:sp>
        <p:nvSpPr>
          <p:cNvPr id="43" name="Cloud 42">
            <a:extLst>
              <a:ext uri="{FF2B5EF4-FFF2-40B4-BE49-F238E27FC236}">
                <a16:creationId xmlns:a16="http://schemas.microsoft.com/office/drawing/2014/main" id="{0B70116F-3D04-C1CA-EA42-9A20A1AD7B1F}"/>
              </a:ext>
            </a:extLst>
          </p:cNvPr>
          <p:cNvSpPr/>
          <p:nvPr/>
        </p:nvSpPr>
        <p:spPr>
          <a:xfrm>
            <a:off x="1512037" y="4817870"/>
            <a:ext cx="3346629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83D8A43-2782-C0A4-7057-710BA662E2E8}"/>
              </a:ext>
            </a:extLst>
          </p:cNvPr>
          <p:cNvSpPr txBox="1"/>
          <p:nvPr/>
        </p:nvSpPr>
        <p:spPr>
          <a:xfrm>
            <a:off x="5697347" y="1987863"/>
            <a:ext cx="685979" cy="685979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701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53F97D6-A6FB-CB97-0409-A35C4DBF8B86}"/>
              </a:ext>
            </a:extLst>
          </p:cNvPr>
          <p:cNvSpPr/>
          <p:nvPr/>
        </p:nvSpPr>
        <p:spPr>
          <a:xfrm>
            <a:off x="2290382" y="3530784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233ACD4-0009-301B-25E2-E51572487B04}"/>
              </a:ext>
            </a:extLst>
          </p:cNvPr>
          <p:cNvSpPr txBox="1"/>
          <p:nvPr/>
        </p:nvSpPr>
        <p:spPr>
          <a:xfrm rot="3565023">
            <a:off x="2150578" y="413711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Access Token(s)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9A0FA1F-104C-8D9A-6506-387B482AD412}"/>
              </a:ext>
            </a:extLst>
          </p:cNvPr>
          <p:cNvCxnSpPr>
            <a:cxnSpLocks/>
          </p:cNvCxnSpPr>
          <p:nvPr/>
        </p:nvCxnSpPr>
        <p:spPr>
          <a:xfrm>
            <a:off x="2157492" y="3459035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8C9F207-F57E-2D12-A124-B9972791D13C}"/>
              </a:ext>
            </a:extLst>
          </p:cNvPr>
          <p:cNvCxnSpPr>
            <a:cxnSpLocks/>
          </p:cNvCxnSpPr>
          <p:nvPr/>
        </p:nvCxnSpPr>
        <p:spPr>
          <a:xfrm>
            <a:off x="1665576" y="3485400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9606F296-1F62-7641-4B3C-3EC1E79C07CF}"/>
              </a:ext>
            </a:extLst>
          </p:cNvPr>
          <p:cNvCxnSpPr>
            <a:cxnSpLocks/>
          </p:cNvCxnSpPr>
          <p:nvPr/>
        </p:nvCxnSpPr>
        <p:spPr>
          <a:xfrm>
            <a:off x="1243250" y="3511765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E784B977-A65F-A676-7813-278DF370BDD1}"/>
              </a:ext>
            </a:extLst>
          </p:cNvPr>
          <p:cNvGrpSpPr/>
          <p:nvPr/>
        </p:nvGrpSpPr>
        <p:grpSpPr>
          <a:xfrm>
            <a:off x="1151466" y="1794490"/>
            <a:ext cx="891129" cy="1616067"/>
            <a:chOff x="1151466" y="1794490"/>
            <a:chExt cx="891129" cy="1616067"/>
          </a:xfrm>
        </p:grpSpPr>
        <p:pic>
          <p:nvPicPr>
            <p:cNvPr id="58" name="Content Placeholder 7">
              <a:extLst>
                <a:ext uri="{FF2B5EF4-FFF2-40B4-BE49-F238E27FC236}">
                  <a16:creationId xmlns:a16="http://schemas.microsoft.com/office/drawing/2014/main" id="{08140DFC-6B71-5AB0-3790-A372761539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51466" y="1794490"/>
              <a:ext cx="891129" cy="161606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B59276F-6A4C-2945-A010-901982035F15}"/>
                </a:ext>
              </a:extLst>
            </p:cNvPr>
            <p:cNvSpPr txBox="1"/>
            <p:nvPr/>
          </p:nvSpPr>
          <p:spPr>
            <a:xfrm>
              <a:off x="1331515" y="2114963"/>
              <a:ext cx="523846" cy="43178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Client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Device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546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Printing with OAuth 2.0 Access Control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9B3849E-124F-81DF-E8A8-FAE231642C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24073" y="1794490"/>
            <a:ext cx="891129" cy="161606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3" name="Cloud 12">
            <a:extLst>
              <a:ext uri="{FF2B5EF4-FFF2-40B4-BE49-F238E27FC236}">
                <a16:creationId xmlns:a16="http://schemas.microsoft.com/office/drawing/2014/main" id="{25631D2F-FE77-19AD-C68A-E8F3BACB7C95}"/>
              </a:ext>
            </a:extLst>
          </p:cNvPr>
          <p:cNvSpPr/>
          <p:nvPr/>
        </p:nvSpPr>
        <p:spPr>
          <a:xfrm>
            <a:off x="1694502" y="5265155"/>
            <a:ext cx="4644653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00B6B24-D78B-3EE5-667E-AC363ACA635D}"/>
              </a:ext>
            </a:extLst>
          </p:cNvPr>
          <p:cNvCxnSpPr>
            <a:cxnSpLocks/>
          </p:cNvCxnSpPr>
          <p:nvPr/>
        </p:nvCxnSpPr>
        <p:spPr>
          <a:xfrm>
            <a:off x="2596343" y="2074385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06722E1-12CA-AA0B-77AF-DAB590CD8F90}"/>
              </a:ext>
            </a:extLst>
          </p:cNvPr>
          <p:cNvCxnSpPr>
            <a:cxnSpLocks/>
          </p:cNvCxnSpPr>
          <p:nvPr/>
        </p:nvCxnSpPr>
        <p:spPr>
          <a:xfrm flipH="1">
            <a:off x="2557806" y="2143755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5839E29-6E44-E983-2FAF-0AD529365BD6}"/>
              </a:ext>
            </a:extLst>
          </p:cNvPr>
          <p:cNvCxnSpPr>
            <a:cxnSpLocks/>
          </p:cNvCxnSpPr>
          <p:nvPr/>
        </p:nvCxnSpPr>
        <p:spPr>
          <a:xfrm>
            <a:off x="2613700" y="2666503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5C8B396-3C99-B1D1-E77E-C63DB05A01D5}"/>
              </a:ext>
            </a:extLst>
          </p:cNvPr>
          <p:cNvSpPr txBox="1"/>
          <p:nvPr/>
        </p:nvSpPr>
        <p:spPr>
          <a:xfrm>
            <a:off x="3006226" y="2511446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Validate-Job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61F177F-A761-99BD-7C19-3AFB744C2A87}"/>
              </a:ext>
            </a:extLst>
          </p:cNvPr>
          <p:cNvSpPr txBox="1"/>
          <p:nvPr/>
        </p:nvSpPr>
        <p:spPr>
          <a:xfrm>
            <a:off x="3159566" y="275946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HTTP 401 Unauthorized WWW-Authenticate</a:t>
            </a:r>
            <a:r>
              <a:rPr lang="en-US" sz="1050"/>
              <a:t>: Bearer</a:t>
            </a:r>
          </a:p>
          <a:p>
            <a:pPr>
              <a:lnSpc>
                <a:spcPct val="90000"/>
              </a:lnSpc>
            </a:pPr>
            <a:r>
              <a:rPr lang="en-US" sz="1050"/>
              <a:t>realm</a:t>
            </a:r>
            <a:r>
              <a:rPr lang="en-US" sz="1050" dirty="0"/>
              <a:t>="User Visible Realm"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F17C8B1-E3C8-4D5C-BE3C-B08EC6E751D1}"/>
              </a:ext>
            </a:extLst>
          </p:cNvPr>
          <p:cNvCxnSpPr>
            <a:cxnSpLocks/>
          </p:cNvCxnSpPr>
          <p:nvPr/>
        </p:nvCxnSpPr>
        <p:spPr>
          <a:xfrm flipH="1">
            <a:off x="2575162" y="2740367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953F9BB-1E3D-0BA3-4D66-A814981EBD9C}"/>
              </a:ext>
            </a:extLst>
          </p:cNvPr>
          <p:cNvSpPr txBox="1"/>
          <p:nvPr/>
        </p:nvSpPr>
        <p:spPr>
          <a:xfrm>
            <a:off x="3006224" y="1902247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Get-Printer-Attributes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80ECA47-1079-71BB-32A9-551D53007361}"/>
              </a:ext>
            </a:extLst>
          </p:cNvPr>
          <p:cNvSpPr/>
          <p:nvPr/>
        </p:nvSpPr>
        <p:spPr>
          <a:xfrm>
            <a:off x="2650048" y="2423521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960D442-96C8-036D-194D-7A253C6ACA95}"/>
              </a:ext>
            </a:extLst>
          </p:cNvPr>
          <p:cNvSpPr/>
          <p:nvPr/>
        </p:nvSpPr>
        <p:spPr>
          <a:xfrm>
            <a:off x="2650049" y="1806372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1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48F3F4A-4843-F2B0-57C5-AA1A002AEE43}"/>
              </a:ext>
            </a:extLst>
          </p:cNvPr>
          <p:cNvSpPr/>
          <p:nvPr/>
        </p:nvSpPr>
        <p:spPr>
          <a:xfrm>
            <a:off x="1335319" y="3802354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3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558A8AF-2233-4471-7B2B-C2159AD7908D}"/>
              </a:ext>
            </a:extLst>
          </p:cNvPr>
          <p:cNvCxnSpPr>
            <a:cxnSpLocks/>
          </p:cNvCxnSpPr>
          <p:nvPr/>
        </p:nvCxnSpPr>
        <p:spPr>
          <a:xfrm>
            <a:off x="2650048" y="3771345"/>
            <a:ext cx="852478" cy="100870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61F8B13-F8E7-98BE-7F95-73062B61EDD6}"/>
              </a:ext>
            </a:extLst>
          </p:cNvPr>
          <p:cNvCxnSpPr>
            <a:cxnSpLocks/>
          </p:cNvCxnSpPr>
          <p:nvPr/>
        </p:nvCxnSpPr>
        <p:spPr>
          <a:xfrm flipH="1" flipV="1">
            <a:off x="2520493" y="3759600"/>
            <a:ext cx="901330" cy="1080122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99913F8D-B766-3D64-DE29-5149522A963C}"/>
              </a:ext>
            </a:extLst>
          </p:cNvPr>
          <p:cNvSpPr/>
          <p:nvPr/>
        </p:nvSpPr>
        <p:spPr>
          <a:xfrm>
            <a:off x="2290326" y="3793244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B8E4E5-B4D4-27C0-BB62-0AF0DD953DAE}"/>
              </a:ext>
            </a:extLst>
          </p:cNvPr>
          <p:cNvSpPr txBox="1"/>
          <p:nvPr/>
        </p:nvSpPr>
        <p:spPr>
          <a:xfrm>
            <a:off x="3046577" y="2172572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   /  "</a:t>
            </a:r>
            <a:r>
              <a:rPr lang="en-US" sz="1050" dirty="0" err="1"/>
              <a:t>oauth</a:t>
            </a:r>
            <a:r>
              <a:rPr lang="en-US" sz="1050" dirty="0"/>
              <a:t>-authorization-server-uri" = http://</a:t>
            </a:r>
            <a:r>
              <a:rPr lang="en-US" sz="1050" dirty="0" err="1"/>
              <a:t>authz.x.io</a:t>
            </a:r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F29B62-7948-86E2-5EC8-7ACD380A2948}"/>
              </a:ext>
            </a:extLst>
          </p:cNvPr>
          <p:cNvSpPr txBox="1"/>
          <p:nvPr/>
        </p:nvSpPr>
        <p:spPr>
          <a:xfrm rot="3129744">
            <a:off x="1632946" y="4189964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GET /.well-known/XYZ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D12555-820F-55FB-8199-C3C03E4F04FA}"/>
              </a:ext>
            </a:extLst>
          </p:cNvPr>
          <p:cNvSpPr txBox="1"/>
          <p:nvPr/>
        </p:nvSpPr>
        <p:spPr>
          <a:xfrm rot="3177318">
            <a:off x="1330525" y="4320308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   /  "JSON metadata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83BA23-F4D6-B7C2-354F-1080C2F1DA92}"/>
              </a:ext>
            </a:extLst>
          </p:cNvPr>
          <p:cNvSpPr txBox="1"/>
          <p:nvPr/>
        </p:nvSpPr>
        <p:spPr>
          <a:xfrm rot="3061622">
            <a:off x="2482966" y="3996100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GET /</a:t>
            </a:r>
            <a:r>
              <a:rPr lang="en-US" sz="1200" dirty="0" err="1"/>
              <a:t>auth-ui?x</a:t>
            </a:r>
            <a:r>
              <a:rPr lang="en-US" sz="1200" dirty="0"/>
              <a:t>=foo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F781024-DCBD-EDEA-1ED4-7945DAB7CDC3}"/>
              </a:ext>
            </a:extLst>
          </p:cNvPr>
          <p:cNvSpPr txBox="1"/>
          <p:nvPr/>
        </p:nvSpPr>
        <p:spPr>
          <a:xfrm rot="3030159">
            <a:off x="2369433" y="4315338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   /  auth UI</a:t>
            </a:r>
          </a:p>
          <a:p>
            <a:pPr>
              <a:lnSpc>
                <a:spcPct val="90000"/>
              </a:lnSpc>
            </a:pPr>
            <a:r>
              <a:rPr lang="en-US" sz="1050" dirty="0"/>
              <a:t>page content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FEE78F5-357B-9C1D-5ECD-E5F6A5C1B415}"/>
              </a:ext>
            </a:extLst>
          </p:cNvPr>
          <p:cNvCxnSpPr>
            <a:cxnSpLocks/>
          </p:cNvCxnSpPr>
          <p:nvPr/>
        </p:nvCxnSpPr>
        <p:spPr>
          <a:xfrm>
            <a:off x="3501443" y="3718151"/>
            <a:ext cx="852478" cy="100870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65BE2E2-FAC9-246A-3BB6-4A1ED232745D}"/>
              </a:ext>
            </a:extLst>
          </p:cNvPr>
          <p:cNvCxnSpPr>
            <a:cxnSpLocks/>
          </p:cNvCxnSpPr>
          <p:nvPr/>
        </p:nvCxnSpPr>
        <p:spPr>
          <a:xfrm flipH="1" flipV="1">
            <a:off x="3371888" y="3706406"/>
            <a:ext cx="901330" cy="1080122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71813FE4-B3A5-532A-42C4-A985812810FE}"/>
              </a:ext>
            </a:extLst>
          </p:cNvPr>
          <p:cNvSpPr/>
          <p:nvPr/>
        </p:nvSpPr>
        <p:spPr>
          <a:xfrm>
            <a:off x="3141721" y="3740050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AE0E86E-5CB3-B400-EBAC-FC321DABFB57}"/>
              </a:ext>
            </a:extLst>
          </p:cNvPr>
          <p:cNvSpPr txBox="1"/>
          <p:nvPr/>
        </p:nvSpPr>
        <p:spPr>
          <a:xfrm rot="3061622">
            <a:off x="3472168" y="4090547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GET /</a:t>
            </a:r>
            <a:r>
              <a:rPr lang="en-US" sz="1200" dirty="0" err="1"/>
              <a:t>token?client_id</a:t>
            </a:r>
            <a:r>
              <a:rPr lang="en-US" sz="1200" dirty="0"/>
              <a:t>=</a:t>
            </a:r>
            <a:r>
              <a:rPr lang="en-US" sz="1200" dirty="0" err="1"/>
              <a:t>xyz</a:t>
            </a:r>
            <a:r>
              <a:rPr lang="en-US" sz="1200" dirty="0"/>
              <a:t>&amp;...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BC5F9F-47A2-17E1-EEB4-74F3445AC034}"/>
              </a:ext>
            </a:extLst>
          </p:cNvPr>
          <p:cNvSpPr txBox="1"/>
          <p:nvPr/>
        </p:nvSpPr>
        <p:spPr>
          <a:xfrm rot="3030159">
            <a:off x="3179683" y="422089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 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E7627C4-A1BC-5C68-D42E-A401E081EB37}"/>
              </a:ext>
            </a:extLst>
          </p:cNvPr>
          <p:cNvCxnSpPr>
            <a:cxnSpLocks/>
          </p:cNvCxnSpPr>
          <p:nvPr/>
        </p:nvCxnSpPr>
        <p:spPr>
          <a:xfrm>
            <a:off x="4530411" y="3782773"/>
            <a:ext cx="852478" cy="100870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BB1EBB8-70A5-4BA7-6A1C-450624B4309D}"/>
              </a:ext>
            </a:extLst>
          </p:cNvPr>
          <p:cNvCxnSpPr>
            <a:cxnSpLocks/>
          </p:cNvCxnSpPr>
          <p:nvPr/>
        </p:nvCxnSpPr>
        <p:spPr>
          <a:xfrm flipH="1" flipV="1">
            <a:off x="4400856" y="3771028"/>
            <a:ext cx="901330" cy="1080122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BB37483C-1A11-8A2A-95EF-B93327AC0698}"/>
              </a:ext>
            </a:extLst>
          </p:cNvPr>
          <p:cNvSpPr/>
          <p:nvPr/>
        </p:nvSpPr>
        <p:spPr>
          <a:xfrm>
            <a:off x="4170689" y="3804672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6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FB49DD1-C60C-E08D-2E7D-73D44457442B}"/>
              </a:ext>
            </a:extLst>
          </p:cNvPr>
          <p:cNvSpPr txBox="1"/>
          <p:nvPr/>
        </p:nvSpPr>
        <p:spPr>
          <a:xfrm rot="3061622">
            <a:off x="4501136" y="4155169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GET /</a:t>
            </a:r>
            <a:r>
              <a:rPr lang="en-US" sz="1200" dirty="0" err="1"/>
              <a:t>token?client_id</a:t>
            </a:r>
            <a:r>
              <a:rPr lang="en-US" sz="1200" dirty="0"/>
              <a:t>=</a:t>
            </a:r>
            <a:r>
              <a:rPr lang="en-US" sz="1200" dirty="0" err="1"/>
              <a:t>xyz</a:t>
            </a:r>
            <a:r>
              <a:rPr lang="en-US" sz="1200" dirty="0"/>
              <a:t>&amp;...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9277450-337B-84FC-BCE7-A2468EA9EA9B}"/>
              </a:ext>
            </a:extLst>
          </p:cNvPr>
          <p:cNvSpPr txBox="1"/>
          <p:nvPr/>
        </p:nvSpPr>
        <p:spPr>
          <a:xfrm rot="3030159">
            <a:off x="4208651" y="4285517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 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D5953D3-16D9-A099-3FE6-7B5C924A1C97}"/>
              </a:ext>
            </a:extLst>
          </p:cNvPr>
          <p:cNvCxnSpPr>
            <a:cxnSpLocks/>
          </p:cNvCxnSpPr>
          <p:nvPr/>
        </p:nvCxnSpPr>
        <p:spPr>
          <a:xfrm>
            <a:off x="1779239" y="3917682"/>
            <a:ext cx="852478" cy="100870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DE31B0B-2A36-3A53-DF1C-3D89EBD51CC1}"/>
              </a:ext>
            </a:extLst>
          </p:cNvPr>
          <p:cNvCxnSpPr>
            <a:cxnSpLocks/>
          </p:cNvCxnSpPr>
          <p:nvPr/>
        </p:nvCxnSpPr>
        <p:spPr>
          <a:xfrm flipH="1" flipV="1">
            <a:off x="1649684" y="3905938"/>
            <a:ext cx="901330" cy="1080122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1CDD54F-F7A1-F2EB-9B78-9832D3C8F073}"/>
              </a:ext>
            </a:extLst>
          </p:cNvPr>
          <p:cNvCxnSpPr>
            <a:cxnSpLocks/>
          </p:cNvCxnSpPr>
          <p:nvPr/>
        </p:nvCxnSpPr>
        <p:spPr>
          <a:xfrm>
            <a:off x="2570449" y="3208714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AED4454D-6455-0D2A-DEA3-DF8131A2D827}"/>
              </a:ext>
            </a:extLst>
          </p:cNvPr>
          <p:cNvSpPr txBox="1"/>
          <p:nvPr/>
        </p:nvSpPr>
        <p:spPr>
          <a:xfrm>
            <a:off x="2962975" y="3053657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Validate-Job with Bearer Token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3EF972F-3924-BD80-28E5-4739FB3F782F}"/>
              </a:ext>
            </a:extLst>
          </p:cNvPr>
          <p:cNvSpPr txBox="1"/>
          <p:nvPr/>
        </p:nvSpPr>
        <p:spPr>
          <a:xfrm>
            <a:off x="3116315" y="3301672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81BB4EC-9F11-D6EE-A59A-C3A8313C0B2E}"/>
              </a:ext>
            </a:extLst>
          </p:cNvPr>
          <p:cNvCxnSpPr>
            <a:cxnSpLocks/>
          </p:cNvCxnSpPr>
          <p:nvPr/>
        </p:nvCxnSpPr>
        <p:spPr>
          <a:xfrm flipH="1">
            <a:off x="2531911" y="3282578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id="{09DFA594-BC8B-A93F-80B0-F441D98D838D}"/>
              </a:ext>
            </a:extLst>
          </p:cNvPr>
          <p:cNvSpPr/>
          <p:nvPr/>
        </p:nvSpPr>
        <p:spPr>
          <a:xfrm>
            <a:off x="2606797" y="2965732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757A1C2-4A37-BB00-424A-5EAB5E1C3C28}"/>
              </a:ext>
            </a:extLst>
          </p:cNvPr>
          <p:cNvSpPr txBox="1"/>
          <p:nvPr/>
        </p:nvSpPr>
        <p:spPr>
          <a:xfrm>
            <a:off x="1804122" y="2114963"/>
            <a:ext cx="523846" cy="43178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/>
              <a:t>Client</a:t>
            </a:r>
          </a:p>
          <a:p>
            <a:pPr algn="ctr">
              <a:lnSpc>
                <a:spcPct val="90000"/>
              </a:lnSpc>
            </a:pPr>
            <a:r>
              <a:rPr lang="en-US" sz="1200" dirty="0"/>
              <a:t>Device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66514C7-79DC-5117-5240-9E086696FE4C}"/>
              </a:ext>
            </a:extLst>
          </p:cNvPr>
          <p:cNvGrpSpPr/>
          <p:nvPr/>
        </p:nvGrpSpPr>
        <p:grpSpPr>
          <a:xfrm>
            <a:off x="6586195" y="2001318"/>
            <a:ext cx="2227935" cy="1202409"/>
            <a:chOff x="8779306" y="1525919"/>
            <a:chExt cx="2969806" cy="1602795"/>
          </a:xfrm>
        </p:grpSpPr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DAF226AB-1D53-724C-3665-744A633DD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DF7BA87-11F9-FBE0-149A-DC89A273A411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527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DAF226AB-1D53-724C-3665-744A633DD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6195" y="2001318"/>
            <a:ext cx="1549772" cy="1202409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B31B4E64-401A-9418-3043-A5843A0A7344}"/>
              </a:ext>
            </a:extLst>
          </p:cNvPr>
          <p:cNvGrpSpPr/>
          <p:nvPr/>
        </p:nvGrpSpPr>
        <p:grpSpPr>
          <a:xfrm>
            <a:off x="6365665" y="3958532"/>
            <a:ext cx="1990832" cy="1758207"/>
            <a:chOff x="4991620" y="1390392"/>
            <a:chExt cx="1952878" cy="1704975"/>
          </a:xfrm>
        </p:grpSpPr>
        <p:sp>
          <p:nvSpPr>
            <p:cNvPr id="11" name="Cloud 10">
              <a:extLst>
                <a:ext uri="{FF2B5EF4-FFF2-40B4-BE49-F238E27FC236}">
                  <a16:creationId xmlns:a16="http://schemas.microsoft.com/office/drawing/2014/main" id="{8E337F44-1265-654F-BBD6-817D44996158}"/>
                </a:ext>
              </a:extLst>
            </p:cNvPr>
            <p:cNvSpPr/>
            <p:nvPr/>
          </p:nvSpPr>
          <p:spPr>
            <a:xfrm>
              <a:off x="4991620" y="1390392"/>
              <a:ext cx="1952878" cy="1704975"/>
            </a:xfrm>
            <a:prstGeom prst="cloud">
              <a:avLst/>
            </a:prstGeom>
            <a:ln w="1905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1200" dirty="0"/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249D391A-B113-FD31-BEBB-F324D1435D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04621" y="1728143"/>
              <a:ext cx="1326875" cy="1029472"/>
            </a:xfrm>
            <a:prstGeom prst="rect">
              <a:avLst/>
            </a:prstGeom>
          </p:spPr>
        </p:pic>
      </p:grpSp>
      <p:sp>
        <p:nvSpPr>
          <p:cNvPr id="27" name="Cloud 26">
            <a:extLst>
              <a:ext uri="{FF2B5EF4-FFF2-40B4-BE49-F238E27FC236}">
                <a16:creationId xmlns:a16="http://schemas.microsoft.com/office/drawing/2014/main" id="{87AEB8FD-BB22-5628-EBFA-484DAAE1F74A}"/>
              </a:ext>
            </a:extLst>
          </p:cNvPr>
          <p:cNvSpPr/>
          <p:nvPr/>
        </p:nvSpPr>
        <p:spPr>
          <a:xfrm>
            <a:off x="1512037" y="4817870"/>
            <a:ext cx="3346629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2A5FBA4-11B7-C88F-42DB-5D6129C22725}"/>
              </a:ext>
            </a:extLst>
          </p:cNvPr>
          <p:cNvGrpSpPr/>
          <p:nvPr/>
        </p:nvGrpSpPr>
        <p:grpSpPr>
          <a:xfrm>
            <a:off x="1151466" y="1794490"/>
            <a:ext cx="891129" cy="1616067"/>
            <a:chOff x="1151466" y="1794490"/>
            <a:chExt cx="891129" cy="1616067"/>
          </a:xfrm>
        </p:grpSpPr>
        <p:pic>
          <p:nvPicPr>
            <p:cNvPr id="35" name="Content Placeholder 7">
              <a:extLst>
                <a:ext uri="{FF2B5EF4-FFF2-40B4-BE49-F238E27FC236}">
                  <a16:creationId xmlns:a16="http://schemas.microsoft.com/office/drawing/2014/main" id="{5438DCC0-3CB5-2286-0C9B-FACAED87D6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51466" y="1794490"/>
              <a:ext cx="891129" cy="161606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D88EB16-47C3-ACEB-A5AA-16AF762C8FA0}"/>
                </a:ext>
              </a:extLst>
            </p:cNvPr>
            <p:cNvSpPr txBox="1"/>
            <p:nvPr/>
          </p:nvSpPr>
          <p:spPr>
            <a:xfrm>
              <a:off x="1331515" y="2114963"/>
              <a:ext cx="523846" cy="43178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Client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Device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10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wg-presentation-template-2020.potx" id="{8DB30D02-B68A-B440-B256-B053A84EF895}" vid="{40975F32-9E97-5948-9009-9284A4AF2F8E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18</TotalTime>
  <Words>598</Words>
  <Application>Microsoft Macintosh PowerPoint</Application>
  <PresentationFormat>On-screen Show (4:3)</PresentationFormat>
  <Paragraphs>168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Lucida Grande</vt:lpstr>
      <vt:lpstr>Verdana</vt:lpstr>
      <vt:lpstr>White</vt:lpstr>
      <vt:lpstr>OAuth 2.0 Updates: Use Case Diagrams</vt:lpstr>
      <vt:lpstr>Local Printing with OAuth 2.0 Access Control</vt:lpstr>
      <vt:lpstr>Cloud Printing with OAuth 2.0 Access Control</vt:lpstr>
      <vt:lpstr>Cloud Printing with OAuth 2.0 Access Control</vt:lpstr>
      <vt:lpstr>Backup</vt:lpstr>
      <vt:lpstr>Template 2</vt:lpstr>
      <vt:lpstr>Local Printing with OAuth 2.0 Access Control</vt:lpstr>
      <vt:lpstr>Template 1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OAuth 2.0 Updates: Use Case Diagrams</dc:title>
  <dc:subject/>
  <dc:creator>Smith Kennedy</dc:creator>
  <cp:keywords/>
  <dc:description/>
  <cp:lastModifiedBy>Smith Kennedy</cp:lastModifiedBy>
  <cp:revision>1</cp:revision>
  <cp:lastPrinted>2019-03-25T21:04:32Z</cp:lastPrinted>
  <dcterms:created xsi:type="dcterms:W3CDTF">2022-08-23T15:10:24Z</dcterms:created>
  <dcterms:modified xsi:type="dcterms:W3CDTF">2022-08-23T15:28:49Z</dcterms:modified>
  <cp:category/>
</cp:coreProperties>
</file>