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87" r:id="rId2"/>
    <p:sldId id="370" r:id="rId3"/>
    <p:sldId id="371" r:id="rId4"/>
    <p:sldId id="384" r:id="rId5"/>
    <p:sldId id="383" r:id="rId6"/>
    <p:sldId id="385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9740B9-98D8-9B4B-BD93-F7FADD7EACEF}" v="7" dt="2021-01-11T19:44:39.981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36"/>
    <p:restoredTop sz="95976"/>
  </p:normalViewPr>
  <p:slideViewPr>
    <p:cSldViewPr snapToGrid="0" snapToObjects="1">
      <p:cViewPr varScale="1">
        <p:scale>
          <a:sx n="82" d="100"/>
          <a:sy n="82" d="100"/>
        </p:scale>
        <p:origin x="122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00C7DB29-DA99-9043-82AD-1C414634629E}"/>
    <pc:docChg chg="undo custSel addSld delSld modSld">
      <pc:chgData name="Kennedy, Smith (Wireless &amp; IPP Standards)" userId="0eeb2244-425b-4283-bee1-e4f5d8874cb0" providerId="ADAL" clId="{00C7DB29-DA99-9043-82AD-1C414634629E}" dt="2020-11-03T16:12:36.735" v="820" actId="20577"/>
      <pc:docMkLst>
        <pc:docMk/>
      </pc:docMkLst>
      <pc:sldChg chg="addSp delSp modSp add mod">
        <pc:chgData name="Kennedy, Smith (Wireless &amp; IPP Standards)" userId="0eeb2244-425b-4283-bee1-e4f5d8874cb0" providerId="ADAL" clId="{00C7DB29-DA99-9043-82AD-1C414634629E}" dt="2020-10-26T14:17:01.806" v="534" actId="478"/>
        <pc:sldMkLst>
          <pc:docMk/>
          <pc:sldMk cId="1157329670" sldId="263"/>
        </pc:sldMkLst>
        <pc:spChg chg="add mod">
          <ac:chgData name="Kennedy, Smith (Wireless &amp; IPP Standards)" userId="0eeb2244-425b-4283-bee1-e4f5d8874cb0" providerId="ADAL" clId="{00C7DB29-DA99-9043-82AD-1C414634629E}" dt="2020-10-26T14:16:16.188" v="524"/>
          <ac:spMkLst>
            <pc:docMk/>
            <pc:sldMk cId="1157329670" sldId="263"/>
            <ac:spMk id="10" creationId="{24EE7CF9-255B-054F-AB33-2F3C6D3625DB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13.589" v="523" actId="478"/>
          <ac:spMkLst>
            <pc:docMk/>
            <pc:sldMk cId="1157329670" sldId="263"/>
            <ac:spMk id="134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20.461" v="525" actId="478"/>
          <ac:spMkLst>
            <pc:docMk/>
            <pc:sldMk cId="1157329670" sldId="263"/>
            <ac:spMk id="136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22.368" v="526" actId="478"/>
          <ac:spMkLst>
            <pc:docMk/>
            <pc:sldMk cId="1157329670" sldId="263"/>
            <ac:spMk id="137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11.730" v="522" actId="478"/>
          <ac:spMkLst>
            <pc:docMk/>
            <pc:sldMk cId="1157329670" sldId="263"/>
            <ac:spMk id="138" creationId="{00000000-0000-0000-0000-000000000000}"/>
          </ac:spMkLst>
        </pc:spChg>
        <pc:spChg chg="mod">
          <ac:chgData name="Kennedy, Smith (Wireless &amp; IPP Standards)" userId="0eeb2244-425b-4283-bee1-e4f5d8874cb0" providerId="ADAL" clId="{00C7DB29-DA99-9043-82AD-1C414634629E}" dt="2020-10-26T14:12:46.780" v="507" actId="27636"/>
          <ac:spMkLst>
            <pc:docMk/>
            <pc:sldMk cId="1157329670" sldId="263"/>
            <ac:spMk id="140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7:01.806" v="534" actId="478"/>
          <ac:spMkLst>
            <pc:docMk/>
            <pc:sldMk cId="1157329670" sldId="263"/>
            <ac:spMk id="141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6:11.730" v="522" actId="478"/>
          <ac:picMkLst>
            <pc:docMk/>
            <pc:sldMk cId="1157329670" sldId="263"/>
            <ac:picMk id="135" creationId="{00000000-0000-0000-0000-000000000000}"/>
          </ac:picMkLst>
        </pc:picChg>
      </pc:sldChg>
      <pc:sldChg chg="add del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1890648065" sldId="263"/>
        </pc:sldMkLst>
      </pc:sldChg>
      <pc:sldChg chg="addSp delSp modSp add mod">
        <pc:chgData name="Kennedy, Smith (Wireless &amp; IPP Standards)" userId="0eeb2244-425b-4283-bee1-e4f5d8874cb0" providerId="ADAL" clId="{00C7DB29-DA99-9043-82AD-1C414634629E}" dt="2020-10-26T14:18:16.752" v="547"/>
        <pc:sldMkLst>
          <pc:docMk/>
          <pc:sldMk cId="2792955939" sldId="265"/>
        </pc:sldMkLst>
        <pc:spChg chg="add mod">
          <ac:chgData name="Kennedy, Smith (Wireless &amp; IPP Standards)" userId="0eeb2244-425b-4283-bee1-e4f5d8874cb0" providerId="ADAL" clId="{00C7DB29-DA99-9043-82AD-1C414634629E}" dt="2020-10-26T14:18:16.752" v="547"/>
          <ac:spMkLst>
            <pc:docMk/>
            <pc:sldMk cId="2792955939" sldId="265"/>
            <ac:spMk id="10" creationId="{97B36536-FC7D-6E42-BEB4-CD0749C77FEB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31.293" v="537" actId="478"/>
          <ac:spMkLst>
            <pc:docMk/>
            <pc:sldMk cId="2792955939" sldId="265"/>
            <ac:spMk id="152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8:13.252" v="545" actId="478"/>
          <ac:spMkLst>
            <pc:docMk/>
            <pc:sldMk cId="2792955939" sldId="265"/>
            <ac:spMk id="154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8:15.287" v="546" actId="478"/>
          <ac:spMkLst>
            <pc:docMk/>
            <pc:sldMk cId="2792955939" sldId="265"/>
            <ac:spMk id="15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29.861" v="536" actId="478"/>
          <ac:spMkLst>
            <pc:docMk/>
            <pc:sldMk cId="2792955939" sldId="265"/>
            <ac:spMk id="156" creationId="{00000000-0000-0000-0000-000000000000}"/>
          </ac:spMkLst>
        </pc:spChg>
        <pc:spChg chg="mod">
          <ac:chgData name="Kennedy, Smith (Wireless &amp; IPP Standards)" userId="0eeb2244-425b-4283-bee1-e4f5d8874cb0" providerId="ADAL" clId="{00C7DB29-DA99-9043-82AD-1C414634629E}" dt="2020-10-26T14:12:46.429" v="505" actId="27636"/>
          <ac:spMkLst>
            <pc:docMk/>
            <pc:sldMk cId="2792955939" sldId="265"/>
            <ac:spMk id="158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6:47.549" v="532" actId="478"/>
          <ac:spMkLst>
            <pc:docMk/>
            <pc:sldMk cId="2792955939" sldId="265"/>
            <ac:spMk id="159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7:29.861" v="536" actId="478"/>
          <ac:picMkLst>
            <pc:docMk/>
            <pc:sldMk cId="2792955939" sldId="265"/>
            <ac:picMk id="153" creationId="{00000000-0000-0000-0000-000000000000}"/>
          </ac:picMkLst>
        </pc:picChg>
      </pc:sldChg>
      <pc:sldChg chg="modSp mod">
        <pc:chgData name="Kennedy, Smith (Wireless &amp; IPP Standards)" userId="0eeb2244-425b-4283-bee1-e4f5d8874cb0" providerId="ADAL" clId="{00C7DB29-DA99-9043-82AD-1C414634629E}" dt="2020-11-03T14:43:42.008" v="584" actId="14826"/>
        <pc:sldMkLst>
          <pc:docMk/>
          <pc:sldMk cId="0" sldId="269"/>
        </pc:sldMkLst>
        <pc:picChg chg="mod">
          <ac:chgData name="Kennedy, Smith (Wireless &amp; IPP Standards)" userId="0eeb2244-425b-4283-bee1-e4f5d8874cb0" providerId="ADAL" clId="{00C7DB29-DA99-9043-82AD-1C414634629E}" dt="2020-11-03T14:43:42.008" v="584" actId="14826"/>
          <ac:picMkLst>
            <pc:docMk/>
            <pc:sldMk cId="0" sldId="269"/>
            <ac:picMk id="3" creationId="{629672C2-7973-6F4E-9EEB-AFFC631BDC04}"/>
          </ac:picMkLst>
        </pc:picChg>
      </pc:sldChg>
      <pc:sldChg chg="add del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1702024959" sldId="284"/>
        </pc:sldMkLst>
      </pc:sldChg>
      <pc:sldChg chg="delSp add del mod">
        <pc:chgData name="Kennedy, Smith (Wireless &amp; IPP Standards)" userId="0eeb2244-425b-4283-bee1-e4f5d8874cb0" providerId="ADAL" clId="{00C7DB29-DA99-9043-82AD-1C414634629E}" dt="2020-10-29T14:03:36.385" v="551" actId="2696"/>
        <pc:sldMkLst>
          <pc:docMk/>
          <pc:sldMk cId="2928432499" sldId="292"/>
        </pc:sldMkLst>
        <pc:spChg chg="del">
          <ac:chgData name="Kennedy, Smith (Wireless &amp; IPP Standards)" userId="0eeb2244-425b-4283-bee1-e4f5d8874cb0" providerId="ADAL" clId="{00C7DB29-DA99-9043-82AD-1C414634629E}" dt="2020-10-26T14:09:20.759" v="498" actId="478"/>
          <ac:spMkLst>
            <pc:docMk/>
            <pc:sldMk cId="2928432499" sldId="292"/>
            <ac:spMk id="313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09:12.183" v="497" actId="478"/>
          <ac:picMkLst>
            <pc:docMk/>
            <pc:sldMk cId="2928432499" sldId="292"/>
            <ac:picMk id="310" creationId="{00000000-0000-0000-0000-000000000000}"/>
          </ac:picMkLst>
        </pc:picChg>
      </pc:sldChg>
      <pc:sldChg chg="del">
        <pc:chgData name="Kennedy, Smith (Wireless &amp; IPP Standards)" userId="0eeb2244-425b-4283-bee1-e4f5d8874cb0" providerId="ADAL" clId="{00C7DB29-DA99-9043-82AD-1C414634629E}" dt="2020-10-26T14:08:48.900" v="495" actId="2696"/>
        <pc:sldMkLst>
          <pc:docMk/>
          <pc:sldMk cId="3142751478" sldId="292"/>
        </pc:sldMkLst>
      </pc:sldChg>
      <pc:sldChg chg="delSp add mod">
        <pc:chgData name="Kennedy, Smith (Wireless &amp; IPP Standards)" userId="0eeb2244-425b-4283-bee1-e4f5d8874cb0" providerId="ADAL" clId="{00C7DB29-DA99-9043-82AD-1C414634629E}" dt="2020-10-29T14:03:47.255" v="553" actId="478"/>
        <pc:sldMkLst>
          <pc:docMk/>
          <pc:sldMk cId="3693511351" sldId="292"/>
        </pc:sldMkLst>
        <pc:spChg chg="del">
          <ac:chgData name="Kennedy, Smith (Wireless &amp; IPP Standards)" userId="0eeb2244-425b-4283-bee1-e4f5d8874cb0" providerId="ADAL" clId="{00C7DB29-DA99-9043-82AD-1C414634629E}" dt="2020-10-29T14:03:47.255" v="553" actId="478"/>
          <ac:spMkLst>
            <pc:docMk/>
            <pc:sldMk cId="3693511351" sldId="292"/>
            <ac:spMk id="313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9T14:03:47.255" v="553" actId="478"/>
          <ac:picMkLst>
            <pc:docMk/>
            <pc:sldMk cId="3693511351" sldId="292"/>
            <ac:picMk id="310" creationId="{00000000-0000-0000-0000-000000000000}"/>
          </ac:picMkLst>
        </pc:picChg>
      </pc:sldChg>
      <pc:sldChg chg="modSp mod">
        <pc:chgData name="Kennedy, Smith (Wireless &amp; IPP Standards)" userId="0eeb2244-425b-4283-bee1-e4f5d8874cb0" providerId="ADAL" clId="{00C7DB29-DA99-9043-82AD-1C414634629E}" dt="2020-11-03T15:26:41.866" v="593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00C7DB29-DA99-9043-82AD-1C414634629E}" dt="2020-11-03T15:26:41.866" v="593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1662160534" sldId="370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3590698422" sldId="370"/>
        </pc:sldMkLst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2178531454" sldId="371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2564231063" sldId="371"/>
        </pc:sldMkLst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174105066" sldId="382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2588845818" sldId="382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333938577" sldId="383"/>
        </pc:sldMkLst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2200585297" sldId="383"/>
        </pc:sldMkLst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16333433" sldId="384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371770483" sldId="384"/>
        </pc:sldMkLst>
      </pc:sldChg>
      <pc:sldChg chg="del">
        <pc:chgData name="Kennedy, Smith (Wireless &amp; IPP Standards)" userId="0eeb2244-425b-4283-bee1-e4f5d8874cb0" providerId="ADAL" clId="{00C7DB29-DA99-9043-82AD-1C414634629E}" dt="2020-10-26T14:18:41.056" v="548" actId="2696"/>
        <pc:sldMkLst>
          <pc:docMk/>
          <pc:sldMk cId="606383181" sldId="385"/>
        </pc:sldMkLst>
      </pc:sldChg>
      <pc:sldChg chg="add">
        <pc:chgData name="Kennedy, Smith (Wireless &amp; IPP Standards)" userId="0eeb2244-425b-4283-bee1-e4f5d8874cb0" providerId="ADAL" clId="{00C7DB29-DA99-9043-82AD-1C414634629E}" dt="2020-10-26T14:19:26.724" v="549"/>
        <pc:sldMkLst>
          <pc:docMk/>
          <pc:sldMk cId="1796890855" sldId="385"/>
        </pc:sldMkLst>
      </pc:sldChg>
      <pc:sldChg chg="del">
        <pc:chgData name="Kennedy, Smith (Wireless &amp; IPP Standards)" userId="0eeb2244-425b-4283-bee1-e4f5d8874cb0" providerId="ADAL" clId="{00C7DB29-DA99-9043-82AD-1C414634629E}" dt="2020-10-26T14:08:48.900" v="495" actId="2696"/>
        <pc:sldMkLst>
          <pc:docMk/>
          <pc:sldMk cId="1409048826" sldId="386"/>
        </pc:sldMkLst>
      </pc:sldChg>
      <pc:sldChg chg="delSp add del mod">
        <pc:chgData name="Kennedy, Smith (Wireless &amp; IPP Standards)" userId="0eeb2244-425b-4283-bee1-e4f5d8874cb0" providerId="ADAL" clId="{00C7DB29-DA99-9043-82AD-1C414634629E}" dt="2020-10-29T14:03:36.385" v="551" actId="2696"/>
        <pc:sldMkLst>
          <pc:docMk/>
          <pc:sldMk cId="2878759818" sldId="386"/>
        </pc:sldMkLst>
        <pc:spChg chg="del">
          <ac:chgData name="Kennedy, Smith (Wireless &amp; IPP Standards)" userId="0eeb2244-425b-4283-bee1-e4f5d8874cb0" providerId="ADAL" clId="{00C7DB29-DA99-9043-82AD-1C414634629E}" dt="2020-10-26T14:14:35.019" v="517" actId="478"/>
          <ac:spMkLst>
            <pc:docMk/>
            <pc:sldMk cId="2878759818" sldId="386"/>
            <ac:spMk id="9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4:03.331" v="514" actId="478"/>
          <ac:spMkLst>
            <pc:docMk/>
            <pc:sldMk cId="2878759818" sldId="386"/>
            <ac:spMk id="97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4:08.930" v="515" actId="478"/>
          <ac:spMkLst>
            <pc:docMk/>
            <pc:sldMk cId="2878759818" sldId="386"/>
            <ac:spMk id="98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4:32.984" v="516" actId="478"/>
          <ac:spMkLst>
            <pc:docMk/>
            <pc:sldMk cId="2878759818" sldId="386"/>
            <ac:spMk id="99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4:32.984" v="516" actId="478"/>
          <ac:picMkLst>
            <pc:docMk/>
            <pc:sldMk cId="2878759818" sldId="386"/>
            <ac:picMk id="96" creationId="{00000000-0000-0000-0000-000000000000}"/>
          </ac:picMkLst>
        </pc:picChg>
      </pc:sldChg>
      <pc:sldChg chg="delSp add mod">
        <pc:chgData name="Kennedy, Smith (Wireless &amp; IPP Standards)" userId="0eeb2244-425b-4283-bee1-e4f5d8874cb0" providerId="ADAL" clId="{00C7DB29-DA99-9043-82AD-1C414634629E}" dt="2020-10-29T14:04:29.319" v="557" actId="478"/>
        <pc:sldMkLst>
          <pc:docMk/>
          <pc:sldMk cId="3629988133" sldId="386"/>
        </pc:sldMkLst>
        <pc:spChg chg="del">
          <ac:chgData name="Kennedy, Smith (Wireless &amp; IPP Standards)" userId="0eeb2244-425b-4283-bee1-e4f5d8874cb0" providerId="ADAL" clId="{00C7DB29-DA99-9043-82AD-1C414634629E}" dt="2020-10-29T14:04:23.274" v="555" actId="478"/>
          <ac:spMkLst>
            <pc:docMk/>
            <pc:sldMk cId="3629988133" sldId="386"/>
            <ac:spMk id="9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9T14:04:27.691" v="556" actId="478"/>
          <ac:spMkLst>
            <pc:docMk/>
            <pc:sldMk cId="3629988133" sldId="386"/>
            <ac:spMk id="97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9T14:04:29.319" v="557" actId="478"/>
          <ac:spMkLst>
            <pc:docMk/>
            <pc:sldMk cId="3629988133" sldId="386"/>
            <ac:spMk id="98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9T14:04:20.728" v="554" actId="478"/>
          <ac:spMkLst>
            <pc:docMk/>
            <pc:sldMk cId="3629988133" sldId="386"/>
            <ac:spMk id="99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9T14:04:20.728" v="554" actId="478"/>
          <ac:picMkLst>
            <pc:docMk/>
            <pc:sldMk cId="3629988133" sldId="386"/>
            <ac:picMk id="96" creationId="{00000000-0000-0000-0000-000000000000}"/>
          </ac:picMkLst>
        </pc:picChg>
      </pc:sldChg>
      <pc:sldChg chg="modSp mod">
        <pc:chgData name="Kennedy, Smith (Wireless &amp; IPP Standards)" userId="0eeb2244-425b-4283-bee1-e4f5d8874cb0" providerId="ADAL" clId="{00C7DB29-DA99-9043-82AD-1C414634629E}" dt="2020-11-03T16:12:36.735" v="820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00C7DB29-DA99-9043-82AD-1C414634629E}" dt="2020-11-03T16:12:36.735" v="820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add del">
        <pc:chgData name="Kennedy, Smith (Wireless &amp; IPP Standards)" userId="0eeb2244-425b-4283-bee1-e4f5d8874cb0" providerId="ADAL" clId="{00C7DB29-DA99-9043-82AD-1C414634629E}" dt="2020-10-29T14:03:36.385" v="551" actId="2696"/>
        <pc:sldMkLst>
          <pc:docMk/>
          <pc:sldMk cId="1121582821" sldId="388"/>
        </pc:sldMkLst>
      </pc:sldChg>
      <pc:sldChg chg="del">
        <pc:chgData name="Kennedy, Smith (Wireless &amp; IPP Standards)" userId="0eeb2244-425b-4283-bee1-e4f5d8874cb0" providerId="ADAL" clId="{00C7DB29-DA99-9043-82AD-1C414634629E}" dt="2020-10-26T14:08:48.900" v="495" actId="2696"/>
        <pc:sldMkLst>
          <pc:docMk/>
          <pc:sldMk cId="2034290339" sldId="388"/>
        </pc:sldMkLst>
      </pc:sldChg>
      <pc:sldChg chg="add">
        <pc:chgData name="Kennedy, Smith (Wireless &amp; IPP Standards)" userId="0eeb2244-425b-4283-bee1-e4f5d8874cb0" providerId="ADAL" clId="{00C7DB29-DA99-9043-82AD-1C414634629E}" dt="2020-10-29T14:03:41.611" v="552"/>
        <pc:sldMkLst>
          <pc:docMk/>
          <pc:sldMk cId="3573761368" sldId="388"/>
        </pc:sldMkLst>
      </pc:sldChg>
      <pc:sldChg chg="add del">
        <pc:chgData name="Kennedy, Smith (Wireless &amp; IPP Standards)" userId="0eeb2244-425b-4283-bee1-e4f5d8874cb0" providerId="ADAL" clId="{00C7DB29-DA99-9043-82AD-1C414634629E}" dt="2020-10-29T14:03:36.385" v="551" actId="2696"/>
        <pc:sldMkLst>
          <pc:docMk/>
          <pc:sldMk cId="742689925" sldId="389"/>
        </pc:sldMkLst>
      </pc:sldChg>
      <pc:sldChg chg="del">
        <pc:chgData name="Kennedy, Smith (Wireless &amp; IPP Standards)" userId="0eeb2244-425b-4283-bee1-e4f5d8874cb0" providerId="ADAL" clId="{00C7DB29-DA99-9043-82AD-1C414634629E}" dt="2020-10-26T14:08:48.900" v="495" actId="2696"/>
        <pc:sldMkLst>
          <pc:docMk/>
          <pc:sldMk cId="1433120706" sldId="389"/>
        </pc:sldMkLst>
      </pc:sldChg>
      <pc:sldChg chg="add">
        <pc:chgData name="Kennedy, Smith (Wireless &amp; IPP Standards)" userId="0eeb2244-425b-4283-bee1-e4f5d8874cb0" providerId="ADAL" clId="{00C7DB29-DA99-9043-82AD-1C414634629E}" dt="2020-10-29T14:03:41.611" v="552"/>
        <pc:sldMkLst>
          <pc:docMk/>
          <pc:sldMk cId="4082632644" sldId="389"/>
        </pc:sldMkLst>
      </pc:sldChg>
      <pc:sldChg chg="del">
        <pc:chgData name="Kennedy, Smith (Wireless &amp; IPP Standards)" userId="0eeb2244-425b-4283-bee1-e4f5d8874cb0" providerId="ADAL" clId="{00C7DB29-DA99-9043-82AD-1C414634629E}" dt="2020-10-26T14:08:48.900" v="495" actId="2696"/>
        <pc:sldMkLst>
          <pc:docMk/>
          <pc:sldMk cId="2364488844" sldId="390"/>
        </pc:sldMkLst>
      </pc:sldChg>
      <pc:sldChg chg="add">
        <pc:chgData name="Kennedy, Smith (Wireless &amp; IPP Standards)" userId="0eeb2244-425b-4283-bee1-e4f5d8874cb0" providerId="ADAL" clId="{00C7DB29-DA99-9043-82AD-1C414634629E}" dt="2020-10-29T14:03:41.611" v="552"/>
        <pc:sldMkLst>
          <pc:docMk/>
          <pc:sldMk cId="4217517283" sldId="390"/>
        </pc:sldMkLst>
      </pc:sldChg>
      <pc:sldChg chg="add del">
        <pc:chgData name="Kennedy, Smith (Wireless &amp; IPP Standards)" userId="0eeb2244-425b-4283-bee1-e4f5d8874cb0" providerId="ADAL" clId="{00C7DB29-DA99-9043-82AD-1C414634629E}" dt="2020-10-29T14:03:36.385" v="551" actId="2696"/>
        <pc:sldMkLst>
          <pc:docMk/>
          <pc:sldMk cId="4223239630" sldId="390"/>
        </pc:sldMkLst>
      </pc:sldChg>
      <pc:sldChg chg="del">
        <pc:chgData name="Kennedy, Smith (Wireless &amp; IPP Standards)" userId="0eeb2244-425b-4283-bee1-e4f5d8874cb0" providerId="ADAL" clId="{00C7DB29-DA99-9043-82AD-1C414634629E}" dt="2020-11-03T14:20:48.722" v="582" actId="2696"/>
        <pc:sldMkLst>
          <pc:docMk/>
          <pc:sldMk cId="2786667142" sldId="396"/>
        </pc:sldMkLst>
      </pc:sldChg>
      <pc:sldChg chg="add">
        <pc:chgData name="Kennedy, Smith (Wireless &amp; IPP Standards)" userId="0eeb2244-425b-4283-bee1-e4f5d8874cb0" providerId="ADAL" clId="{00C7DB29-DA99-9043-82AD-1C414634629E}" dt="2020-11-03T14:21:05.892" v="583"/>
        <pc:sldMkLst>
          <pc:docMk/>
          <pc:sldMk cId="3656081361" sldId="396"/>
        </pc:sldMkLst>
      </pc:sldChg>
      <pc:sldChg chg="del">
        <pc:chgData name="Kennedy, Smith (Wireless &amp; IPP Standards)" userId="0eeb2244-425b-4283-bee1-e4f5d8874cb0" providerId="ADAL" clId="{00C7DB29-DA99-9043-82AD-1C414634629E}" dt="2020-11-03T14:20:48.722" v="582" actId="2696"/>
        <pc:sldMkLst>
          <pc:docMk/>
          <pc:sldMk cId="334293138" sldId="400"/>
        </pc:sldMkLst>
      </pc:sldChg>
      <pc:sldChg chg="add">
        <pc:chgData name="Kennedy, Smith (Wireless &amp; IPP Standards)" userId="0eeb2244-425b-4283-bee1-e4f5d8874cb0" providerId="ADAL" clId="{00C7DB29-DA99-9043-82AD-1C414634629E}" dt="2020-11-03T14:21:05.892" v="583"/>
        <pc:sldMkLst>
          <pc:docMk/>
          <pc:sldMk cId="1005037985" sldId="400"/>
        </pc:sldMkLst>
      </pc:sldChg>
      <pc:sldChg chg="modSp mod">
        <pc:chgData name="Kennedy, Smith (Wireless &amp; IPP Standards)" userId="0eeb2244-425b-4283-bee1-e4f5d8874cb0" providerId="ADAL" clId="{00C7DB29-DA99-9043-82AD-1C414634629E}" dt="2020-11-03T15:48:59.995" v="773" actId="20577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00C7DB29-DA99-9043-82AD-1C414634629E}" dt="2020-11-03T15:48:59.995" v="773" actId="20577"/>
          <ac:spMkLst>
            <pc:docMk/>
            <pc:sldMk cId="1452329628" sldId="407"/>
            <ac:spMk id="3" creationId="{6E1B11F4-B8BA-0043-96D4-C905B45AFA98}"/>
          </ac:spMkLst>
        </pc:spChg>
      </pc:sldChg>
      <pc:sldChg chg="modSp mod">
        <pc:chgData name="Kennedy, Smith (Wireless &amp; IPP Standards)" userId="0eeb2244-425b-4283-bee1-e4f5d8874cb0" providerId="ADAL" clId="{00C7DB29-DA99-9043-82AD-1C414634629E}" dt="2020-10-29T14:09:36.193" v="581" actId="20577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00C7DB29-DA99-9043-82AD-1C414634629E}" dt="2020-10-29T14:09:36.193" v="581" actId="20577"/>
          <ac:spMkLst>
            <pc:docMk/>
            <pc:sldMk cId="3423151551" sldId="419"/>
            <ac:spMk id="137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00C7DB29-DA99-9043-82AD-1C414634629E}" dt="2020-11-03T14:20:48.722" v="582" actId="2696"/>
        <pc:sldMkLst>
          <pc:docMk/>
          <pc:sldMk cId="902818756" sldId="434"/>
        </pc:sldMkLst>
      </pc:sldChg>
      <pc:sldChg chg="add">
        <pc:chgData name="Kennedy, Smith (Wireless &amp; IPP Standards)" userId="0eeb2244-425b-4283-bee1-e4f5d8874cb0" providerId="ADAL" clId="{00C7DB29-DA99-9043-82AD-1C414634629E}" dt="2020-11-03T14:21:05.892" v="583"/>
        <pc:sldMkLst>
          <pc:docMk/>
          <pc:sldMk cId="3788327459" sldId="434"/>
        </pc:sldMkLst>
      </pc:sldChg>
      <pc:sldChg chg="add">
        <pc:chgData name="Kennedy, Smith (Wireless &amp; IPP Standards)" userId="0eeb2244-425b-4283-bee1-e4f5d8874cb0" providerId="ADAL" clId="{00C7DB29-DA99-9043-82AD-1C414634629E}" dt="2020-11-03T14:21:05.892" v="583"/>
        <pc:sldMkLst>
          <pc:docMk/>
          <pc:sldMk cId="86351976" sldId="435"/>
        </pc:sldMkLst>
      </pc:sldChg>
      <pc:sldChg chg="del">
        <pc:chgData name="Kennedy, Smith (Wireless &amp; IPP Standards)" userId="0eeb2244-425b-4283-bee1-e4f5d8874cb0" providerId="ADAL" clId="{00C7DB29-DA99-9043-82AD-1C414634629E}" dt="2020-11-03T14:20:48.722" v="582" actId="2696"/>
        <pc:sldMkLst>
          <pc:docMk/>
          <pc:sldMk cId="3805346666" sldId="435"/>
        </pc:sldMkLst>
      </pc:sldChg>
      <pc:sldChg chg="delSp add del mod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4265124857" sldId="436"/>
        </pc:sldMkLst>
        <pc:spChg chg="del">
          <ac:chgData name="Kennedy, Smith (Wireless &amp; IPP Standards)" userId="0eeb2244-425b-4283-bee1-e4f5d8874cb0" providerId="ADAL" clId="{00C7DB29-DA99-9043-82AD-1C414634629E}" dt="2020-10-26T14:10:27.065" v="499" actId="478"/>
          <ac:spMkLst>
            <pc:docMk/>
            <pc:sldMk cId="4265124857" sldId="436"/>
            <ac:spMk id="116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2985627124" sldId="437"/>
        </pc:sldMkLst>
      </pc:sldChg>
      <pc:sldChg chg="add del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4000060667" sldId="438"/>
        </pc:sldMkLst>
      </pc:sldChg>
      <pc:sldChg chg="add del">
        <pc:chgData name="Kennedy, Smith (Wireless &amp; IPP Standards)" userId="0eeb2244-425b-4283-bee1-e4f5d8874cb0" providerId="ADAL" clId="{00C7DB29-DA99-9043-82AD-1C414634629E}" dt="2020-10-26T14:12:30.301" v="502" actId="2696"/>
        <pc:sldMkLst>
          <pc:docMk/>
          <pc:sldMk cId="1755136438" sldId="439"/>
        </pc:sldMkLst>
      </pc:sldChg>
      <pc:sldChg chg="addSp delSp modSp add mod">
        <pc:chgData name="Kennedy, Smith (Wireless &amp; IPP Standards)" userId="0eeb2244-425b-4283-bee1-e4f5d8874cb0" providerId="ADAL" clId="{00C7DB29-DA99-9043-82AD-1C414634629E}" dt="2020-10-26T14:15:03.937" v="518"/>
        <pc:sldMkLst>
          <pc:docMk/>
          <pc:sldMk cId="257649842" sldId="442"/>
        </pc:sldMkLst>
        <pc:spChg chg="add mod">
          <ac:chgData name="Kennedy, Smith (Wireless &amp; IPP Standards)" userId="0eeb2244-425b-4283-bee1-e4f5d8874cb0" providerId="ADAL" clId="{00C7DB29-DA99-9043-82AD-1C414634629E}" dt="2020-10-26T14:15:03.937" v="518"/>
          <ac:spMkLst>
            <pc:docMk/>
            <pc:sldMk cId="257649842" sldId="442"/>
            <ac:spMk id="10" creationId="{233EB996-3282-5D40-98A7-DD01E8232F68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3:37.726" v="511" actId="478"/>
          <ac:spMkLst>
            <pc:docMk/>
            <pc:sldMk cId="257649842" sldId="442"/>
            <ac:spMk id="116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3:34.615" v="510" actId="478"/>
          <ac:spMkLst>
            <pc:docMk/>
            <pc:sldMk cId="257649842" sldId="442"/>
            <ac:spMk id="120" creationId="{00000000-0000-0000-0000-000000000000}"/>
          </ac:spMkLst>
        </pc:spChg>
        <pc:spChg chg="mod">
          <ac:chgData name="Kennedy, Smith (Wireless &amp; IPP Standards)" userId="0eeb2244-425b-4283-bee1-e4f5d8874cb0" providerId="ADAL" clId="{00C7DB29-DA99-9043-82AD-1C414634629E}" dt="2020-10-26T14:12:46.719" v="506" actId="27636"/>
          <ac:spMkLst>
            <pc:docMk/>
            <pc:sldMk cId="257649842" sldId="442"/>
            <ac:spMk id="122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3:23.433" v="509" actId="478"/>
          <ac:spMkLst>
            <pc:docMk/>
            <pc:sldMk cId="257649842" sldId="442"/>
            <ac:spMk id="123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3:34.615" v="510" actId="478"/>
          <ac:picMkLst>
            <pc:docMk/>
            <pc:sldMk cId="257649842" sldId="442"/>
            <ac:picMk id="117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00C7DB29-DA99-9043-82AD-1C414634629E}" dt="2020-10-26T14:17:10.635" v="535" actId="478"/>
        <pc:sldMkLst>
          <pc:docMk/>
          <pc:sldMk cId="3598012923" sldId="443"/>
        </pc:sldMkLst>
        <pc:spChg chg="add mod">
          <ac:chgData name="Kennedy, Smith (Wireless &amp; IPP Standards)" userId="0eeb2244-425b-4283-bee1-e4f5d8874cb0" providerId="ADAL" clId="{00C7DB29-DA99-9043-82AD-1C414634629E}" dt="2020-10-26T14:15:41.651" v="521"/>
          <ac:spMkLst>
            <pc:docMk/>
            <pc:sldMk cId="3598012923" sldId="443"/>
            <ac:spMk id="10" creationId="{28553CFF-C1F8-F64D-B44B-88D40789E496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5:19.283" v="520" actId="478"/>
          <ac:spMkLst>
            <pc:docMk/>
            <pc:sldMk cId="3598012923" sldId="443"/>
            <ac:spMk id="12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3:43.541" v="512" actId="478"/>
          <ac:spMkLst>
            <pc:docMk/>
            <pc:sldMk cId="3598012923" sldId="443"/>
            <ac:spMk id="127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3:47.306" v="513" actId="478"/>
          <ac:spMkLst>
            <pc:docMk/>
            <pc:sldMk cId="3598012923" sldId="443"/>
            <ac:spMk id="128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5:17.909" v="519" actId="478"/>
          <ac:spMkLst>
            <pc:docMk/>
            <pc:sldMk cId="3598012923" sldId="443"/>
            <ac:spMk id="129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7:10.635" v="535" actId="478"/>
          <ac:spMkLst>
            <pc:docMk/>
            <pc:sldMk cId="3598012923" sldId="443"/>
            <ac:spMk id="130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5:17.909" v="519" actId="478"/>
          <ac:picMkLst>
            <pc:docMk/>
            <pc:sldMk cId="3598012923" sldId="443"/>
            <ac:picMk id="126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00C7DB29-DA99-9043-82AD-1C414634629E}" dt="2020-10-26T14:16:54.440" v="533" actId="478"/>
        <pc:sldMkLst>
          <pc:docMk/>
          <pc:sldMk cId="383799749" sldId="444"/>
        </pc:sldMkLst>
        <pc:spChg chg="add mod">
          <ac:chgData name="Kennedy, Smith (Wireless &amp; IPP Standards)" userId="0eeb2244-425b-4283-bee1-e4f5d8874cb0" providerId="ADAL" clId="{00C7DB29-DA99-9043-82AD-1C414634629E}" dt="2020-10-26T14:16:40.121" v="531"/>
          <ac:spMkLst>
            <pc:docMk/>
            <pc:sldMk cId="383799749" sldId="444"/>
            <ac:spMk id="10" creationId="{C1D3B03C-F06B-B848-8F29-7F373D1BE5F9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32.583" v="528" actId="478"/>
          <ac:spMkLst>
            <pc:docMk/>
            <pc:sldMk cId="383799749" sldId="444"/>
            <ac:spMk id="143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35.583" v="529" actId="478"/>
          <ac:spMkLst>
            <pc:docMk/>
            <pc:sldMk cId="383799749" sldId="444"/>
            <ac:spMk id="14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38.533" v="530" actId="478"/>
          <ac:spMkLst>
            <pc:docMk/>
            <pc:sldMk cId="383799749" sldId="444"/>
            <ac:spMk id="146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6:31.446" v="527" actId="478"/>
          <ac:spMkLst>
            <pc:docMk/>
            <pc:sldMk cId="383799749" sldId="444"/>
            <ac:spMk id="147" creationId="{00000000-0000-0000-0000-000000000000}"/>
          </ac:spMkLst>
        </pc:spChg>
        <pc:spChg chg="mod">
          <ac:chgData name="Kennedy, Smith (Wireless &amp; IPP Standards)" userId="0eeb2244-425b-4283-bee1-e4f5d8874cb0" providerId="ADAL" clId="{00C7DB29-DA99-9043-82AD-1C414634629E}" dt="2020-10-26T14:12:46.208" v="504" actId="27636"/>
          <ac:spMkLst>
            <pc:docMk/>
            <pc:sldMk cId="383799749" sldId="444"/>
            <ac:spMk id="149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6:54.440" v="533" actId="478"/>
          <ac:spMkLst>
            <pc:docMk/>
            <pc:sldMk cId="383799749" sldId="444"/>
            <ac:spMk id="150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6:31.446" v="527" actId="478"/>
          <ac:picMkLst>
            <pc:docMk/>
            <pc:sldMk cId="383799749" sldId="444"/>
            <ac:picMk id="144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00C7DB29-DA99-9043-82AD-1C414634629E}" dt="2020-10-26T14:17:55.814" v="544" actId="478"/>
        <pc:sldMkLst>
          <pc:docMk/>
          <pc:sldMk cId="1269439598" sldId="445"/>
        </pc:sldMkLst>
        <pc:spChg chg="add mod">
          <ac:chgData name="Kennedy, Smith (Wireless &amp; IPP Standards)" userId="0eeb2244-425b-4283-bee1-e4f5d8874cb0" providerId="ADAL" clId="{00C7DB29-DA99-9043-82AD-1C414634629E}" dt="2020-10-26T14:17:45.263" v="541"/>
          <ac:spMkLst>
            <pc:docMk/>
            <pc:sldMk cId="1269439598" sldId="445"/>
            <ac:spMk id="10" creationId="{F036C8AA-C970-0A4B-842C-EDB4DC316E58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55.814" v="544" actId="478"/>
          <ac:spMkLst>
            <pc:docMk/>
            <pc:sldMk cId="1269439598" sldId="445"/>
            <ac:spMk id="352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40.156" v="539" actId="478"/>
          <ac:spMkLst>
            <pc:docMk/>
            <pc:sldMk cId="1269439598" sldId="445"/>
            <ac:spMk id="354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43.816" v="540" actId="478"/>
          <ac:spMkLst>
            <pc:docMk/>
            <pc:sldMk cId="1269439598" sldId="445"/>
            <ac:spMk id="355" creationId="{00000000-0000-0000-0000-000000000000}"/>
          </ac:spMkLst>
        </pc:spChg>
        <pc:spChg chg="del">
          <ac:chgData name="Kennedy, Smith (Wireless &amp; IPP Standards)" userId="0eeb2244-425b-4283-bee1-e4f5d8874cb0" providerId="ADAL" clId="{00C7DB29-DA99-9043-82AD-1C414634629E}" dt="2020-10-26T14:17:54.507" v="543" actId="478"/>
          <ac:spMkLst>
            <pc:docMk/>
            <pc:sldMk cId="1269439598" sldId="445"/>
            <ac:spMk id="356" creationId="{00000000-0000-0000-0000-000000000000}"/>
          </ac:spMkLst>
        </pc:spChg>
        <pc:spChg chg="del mod">
          <ac:chgData name="Kennedy, Smith (Wireless &amp; IPP Standards)" userId="0eeb2244-425b-4283-bee1-e4f5d8874cb0" providerId="ADAL" clId="{00C7DB29-DA99-9043-82AD-1C414634629E}" dt="2020-10-26T14:17:36.497" v="538" actId="478"/>
          <ac:spMkLst>
            <pc:docMk/>
            <pc:sldMk cId="1269439598" sldId="445"/>
            <ac:spMk id="359" creationId="{00000000-0000-0000-0000-000000000000}"/>
          </ac:spMkLst>
        </pc:spChg>
        <pc:picChg chg="del">
          <ac:chgData name="Kennedy, Smith (Wireless &amp; IPP Standards)" userId="0eeb2244-425b-4283-bee1-e4f5d8874cb0" providerId="ADAL" clId="{00C7DB29-DA99-9043-82AD-1C414634629E}" dt="2020-10-26T14:17:51.365" v="542" actId="478"/>
          <ac:picMkLst>
            <pc:docMk/>
            <pc:sldMk cId="1269439598" sldId="445"/>
            <ac:picMk id="353" creationId="{00000000-0000-0000-0000-000000000000}"/>
          </ac:picMkLst>
        </pc:picChg>
      </pc:sldChg>
      <pc:sldChg chg="add">
        <pc:chgData name="Kennedy, Smith (Wireless &amp; IPP Standards)" userId="0eeb2244-425b-4283-bee1-e4f5d8874cb0" providerId="ADAL" clId="{00C7DB29-DA99-9043-82AD-1C414634629E}" dt="2020-11-03T14:21:05.892" v="583"/>
        <pc:sldMkLst>
          <pc:docMk/>
          <pc:sldMk cId="1943365327" sldId="446"/>
        </pc:sldMkLst>
      </pc:sldChg>
    </pc:docChg>
  </pc:docChgLst>
  <pc:docChgLst>
    <pc:chgData name="Kennedy, Smith (Wireless &amp; IPP Standards)" userId="0eeb2244-425b-4283-bee1-e4f5d8874cb0" providerId="ADAL" clId="{0F9740B9-98D8-9B4B-BD93-F7FADD7EACEF}"/>
    <pc:docChg chg="undo custSel addSld delSld modSld sldOrd modMainMaster">
      <pc:chgData name="Kennedy, Smith (Wireless &amp; IPP Standards)" userId="0eeb2244-425b-4283-bee1-e4f5d8874cb0" providerId="ADAL" clId="{0F9740B9-98D8-9B4B-BD93-F7FADD7EACEF}" dt="2021-01-11T19:44:39.980" v="375"/>
      <pc:docMkLst>
        <pc:docMk/>
      </pc:docMkLst>
      <pc:sldChg chg="addSp delSp modSp mod">
        <pc:chgData name="Kennedy, Smith (Wireless &amp; IPP Standards)" userId="0eeb2244-425b-4283-bee1-e4f5d8874cb0" providerId="ADAL" clId="{0F9740B9-98D8-9B4B-BD93-F7FADD7EACEF}" dt="2021-01-11T19:28:21.225" v="212" actId="478"/>
        <pc:sldMkLst>
          <pc:docMk/>
          <pc:sldMk cId="0" sldId="257"/>
        </pc:sldMkLst>
        <pc:spChg chg="add del mod">
          <ac:chgData name="Kennedy, Smith (Wireless &amp; IPP Standards)" userId="0eeb2244-425b-4283-bee1-e4f5d8874cb0" providerId="ADAL" clId="{0F9740B9-98D8-9B4B-BD93-F7FADD7EACEF}" dt="2021-01-11T19:28:21.225" v="212" actId="478"/>
          <ac:spMkLst>
            <pc:docMk/>
            <pc:sldMk cId="0" sldId="257"/>
            <ac:spMk id="2" creationId="{161E764B-EE4F-CF44-9522-0AE326B4198A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9:41:22.767" v="363" actId="20577"/>
        <pc:sldMkLst>
          <pc:docMk/>
          <pc:sldMk cId="0" sldId="264"/>
        </pc:sldMkLst>
        <pc:spChg chg="mod">
          <ac:chgData name="Kennedy, Smith (Wireless &amp; IPP Standards)" userId="0eeb2244-425b-4283-bee1-e4f5d8874cb0" providerId="ADAL" clId="{0F9740B9-98D8-9B4B-BD93-F7FADD7EACEF}" dt="2021-01-11T19:41:22.767" v="363" actId="20577"/>
          <ac:spMkLst>
            <pc:docMk/>
            <pc:sldMk cId="0" sldId="264"/>
            <ac:spMk id="146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9:38:11.537" v="308" actId="1076"/>
        <pc:sldMkLst>
          <pc:docMk/>
          <pc:sldMk cId="0" sldId="266"/>
        </pc:sldMkLst>
        <pc:spChg chg="mod">
          <ac:chgData name="Kennedy, Smith (Wireless &amp; IPP Standards)" userId="0eeb2244-425b-4283-bee1-e4f5d8874cb0" providerId="ADAL" clId="{0F9740B9-98D8-9B4B-BD93-F7FADD7EACEF}" dt="2021-01-11T19:38:11.537" v="308" actId="1076"/>
          <ac:spMkLst>
            <pc:docMk/>
            <pc:sldMk cId="0" sldId="266"/>
            <ac:spMk id="2" creationId="{AA1DABF1-21CE-4347-BF51-F00C7F9D8688}"/>
          </ac:spMkLst>
        </pc:spChg>
        <pc:spChg chg="mod">
          <ac:chgData name="Kennedy, Smith (Wireless &amp; IPP Standards)" userId="0eeb2244-425b-4283-bee1-e4f5d8874cb0" providerId="ADAL" clId="{0F9740B9-98D8-9B4B-BD93-F7FADD7EACEF}" dt="2021-01-11T19:37:50.372" v="304" actId="122"/>
          <ac:spMkLst>
            <pc:docMk/>
            <pc:sldMk cId="0" sldId="266"/>
            <ac:spMk id="166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8:13:13.430" v="15" actId="14826"/>
        <pc:sldMkLst>
          <pc:docMk/>
          <pc:sldMk cId="0" sldId="269"/>
        </pc:sldMkLst>
        <pc:picChg chg="mod">
          <ac:chgData name="Kennedy, Smith (Wireless &amp; IPP Standards)" userId="0eeb2244-425b-4283-bee1-e4f5d8874cb0" providerId="ADAL" clId="{0F9740B9-98D8-9B4B-BD93-F7FADD7EACEF}" dt="2021-01-11T18:13:13.430" v="15" actId="14826"/>
          <ac:picMkLst>
            <pc:docMk/>
            <pc:sldMk cId="0" sldId="269"/>
            <ac:picMk id="3" creationId="{629672C2-7973-6F4E-9EEB-AFFC631BDC04}"/>
          </ac:picMkLst>
        </pc:picChg>
      </pc:sldChg>
      <pc:sldChg chg="modSp mod">
        <pc:chgData name="Kennedy, Smith (Wireless &amp; IPP Standards)" userId="0eeb2244-425b-4283-bee1-e4f5d8874cb0" providerId="ADAL" clId="{0F9740B9-98D8-9B4B-BD93-F7FADD7EACEF}" dt="2021-01-11T18:03:05.873" v="14" actId="27636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0F9740B9-98D8-9B4B-BD93-F7FADD7EACEF}" dt="2021-01-11T18:03:05.873" v="14" actId="27636"/>
          <ac:spMkLst>
            <pc:docMk/>
            <pc:sldMk cId="938862281" sldId="332"/>
            <ac:spMk id="3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8:15:00.696" v="195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0F9740B9-98D8-9B4B-BD93-F7FADD7EACEF}" dt="2021-01-11T18:15:00.696" v="195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addSp modSp mod">
        <pc:chgData name="Kennedy, Smith (Wireless &amp; IPP Standards)" userId="0eeb2244-425b-4283-bee1-e4f5d8874cb0" providerId="ADAL" clId="{0F9740B9-98D8-9B4B-BD93-F7FADD7EACEF}" dt="2021-01-11T19:40:21.485" v="348" actId="1076"/>
        <pc:sldMkLst>
          <pc:docMk/>
          <pc:sldMk cId="803923045" sldId="403"/>
        </pc:sldMkLst>
        <pc:spChg chg="add mod">
          <ac:chgData name="Kennedy, Smith (Wireless &amp; IPP Standards)" userId="0eeb2244-425b-4283-bee1-e4f5d8874cb0" providerId="ADAL" clId="{0F9740B9-98D8-9B4B-BD93-F7FADD7EACEF}" dt="2021-01-11T19:40:21.485" v="348" actId="1076"/>
          <ac:spMkLst>
            <pc:docMk/>
            <pc:sldMk cId="803923045" sldId="403"/>
            <ac:spMk id="19" creationId="{A6D774F8-3092-F045-A23D-4134FC4C0E56}"/>
          </ac:spMkLst>
        </pc:spChg>
        <pc:spChg chg="mod">
          <ac:chgData name="Kennedy, Smith (Wireless &amp; IPP Standards)" userId="0eeb2244-425b-4283-bee1-e4f5d8874cb0" providerId="ADAL" clId="{0F9740B9-98D8-9B4B-BD93-F7FADD7EACEF}" dt="2021-01-11T19:38:27.094" v="310" actId="20577"/>
          <ac:spMkLst>
            <pc:docMk/>
            <pc:sldMk cId="803923045" sldId="403"/>
            <ac:spMk id="154" creationId="{00000000-0000-0000-0000-000000000000}"/>
          </ac:spMkLst>
        </pc:spChg>
      </pc:sldChg>
      <pc:sldChg chg="add del">
        <pc:chgData name="Kennedy, Smith (Wireless &amp; IPP Standards)" userId="0eeb2244-425b-4283-bee1-e4f5d8874cb0" providerId="ADAL" clId="{0F9740B9-98D8-9B4B-BD93-F7FADD7EACEF}" dt="2021-01-11T19:44:35.103" v="374" actId="2696"/>
        <pc:sldMkLst>
          <pc:docMk/>
          <pc:sldMk cId="1761778470" sldId="408"/>
        </pc:sldMkLst>
      </pc:sldChg>
      <pc:sldChg chg="add">
        <pc:chgData name="Kennedy, Smith (Wireless &amp; IPP Standards)" userId="0eeb2244-425b-4283-bee1-e4f5d8874cb0" providerId="ADAL" clId="{0F9740B9-98D8-9B4B-BD93-F7FADD7EACEF}" dt="2021-01-11T19:44:39.980" v="375"/>
        <pc:sldMkLst>
          <pc:docMk/>
          <pc:sldMk cId="2297960992" sldId="408"/>
        </pc:sldMkLst>
      </pc:sldChg>
      <pc:sldChg chg="modSp mod">
        <pc:chgData name="Kennedy, Smith (Wireless &amp; IPP Standards)" userId="0eeb2244-425b-4283-bee1-e4f5d8874cb0" providerId="ADAL" clId="{0F9740B9-98D8-9B4B-BD93-F7FADD7EACEF}" dt="2021-01-11T19:26:44.266" v="209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0F9740B9-98D8-9B4B-BD93-F7FADD7EACEF}" dt="2021-01-11T19:26:34.293" v="207" actId="20577"/>
          <ac:spMkLst>
            <pc:docMk/>
            <pc:sldMk cId="168947725" sldId="417"/>
            <ac:spMk id="73" creationId="{00000000-0000-0000-0000-000000000000}"/>
          </ac:spMkLst>
        </pc:spChg>
        <pc:spChg chg="mod">
          <ac:chgData name="Kennedy, Smith (Wireless &amp; IPP Standards)" userId="0eeb2244-425b-4283-bee1-e4f5d8874cb0" providerId="ADAL" clId="{0F9740B9-98D8-9B4B-BD93-F7FADD7EACEF}" dt="2021-01-11T19:26:44.266" v="209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0F9740B9-98D8-9B4B-BD93-F7FADD7EACEF}" dt="2021-01-11T19:35:05.741" v="222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0F9740B9-98D8-9B4B-BD93-F7FADD7EACEF}" dt="2021-01-11T19:35:05.741" v="222"/>
          <ac:spMkLst>
            <pc:docMk/>
            <pc:sldMk cId="365919751" sldId="424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9:35:15.114" v="237" actId="20577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0F9740B9-98D8-9B4B-BD93-F7FADD7EACEF}" dt="2021-01-11T19:35:15.114" v="237" actId="20577"/>
          <ac:spMkLst>
            <pc:docMk/>
            <pc:sldMk cId="517491332" sldId="429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0F9740B9-98D8-9B4B-BD93-F7FADD7EACEF}" dt="2021-01-11T18:15:30.015" v="197" actId="20577"/>
        <pc:sldMkLst>
          <pc:docMk/>
          <pc:sldMk cId="3860022223" sldId="441"/>
        </pc:sldMkLst>
        <pc:spChg chg="mod">
          <ac:chgData name="Kennedy, Smith (Wireless &amp; IPP Standards)" userId="0eeb2244-425b-4283-bee1-e4f5d8874cb0" providerId="ADAL" clId="{0F9740B9-98D8-9B4B-BD93-F7FADD7EACEF}" dt="2021-01-11T18:15:30.015" v="197" actId="20577"/>
          <ac:spMkLst>
            <pc:docMk/>
            <pc:sldMk cId="3860022223" sldId="441"/>
            <ac:spMk id="396" creationId="{00000000-0000-0000-0000-000000000000}"/>
          </ac:spMkLst>
        </pc:spChg>
      </pc:sldChg>
      <pc:sldChg chg="modSp add del mod ord">
        <pc:chgData name="Kennedy, Smith (Wireless &amp; IPP Standards)" userId="0eeb2244-425b-4283-bee1-e4f5d8874cb0" providerId="ADAL" clId="{0F9740B9-98D8-9B4B-BD93-F7FADD7EACEF}" dt="2021-01-11T19:44:24.304" v="373" actId="2696"/>
        <pc:sldMkLst>
          <pc:docMk/>
          <pc:sldMk cId="2143724603" sldId="447"/>
        </pc:sldMkLst>
        <pc:spChg chg="mod">
          <ac:chgData name="Kennedy, Smith (Wireless &amp; IPP Standards)" userId="0eeb2244-425b-4283-bee1-e4f5d8874cb0" providerId="ADAL" clId="{0F9740B9-98D8-9B4B-BD93-F7FADD7EACEF}" dt="2021-01-11T19:43:45.351" v="370" actId="20577"/>
          <ac:spMkLst>
            <pc:docMk/>
            <pc:sldMk cId="2143724603" sldId="447"/>
            <ac:spMk id="359" creationId="{00000000-0000-0000-0000-000000000000}"/>
          </ac:spMkLst>
        </pc:spChg>
      </pc:sldChg>
      <pc:sldMasterChg chg="modSp mod modSldLayout">
        <pc:chgData name="Kennedy, Smith (Wireless &amp; IPP Standards)" userId="0eeb2244-425b-4283-bee1-e4f5d8874cb0" providerId="ADAL" clId="{0F9740B9-98D8-9B4B-BD93-F7FADD7EACEF}" dt="2021-01-11T19:28:45.190" v="219" actId="20577"/>
        <pc:sldMasterMkLst>
          <pc:docMk/>
          <pc:sldMasterMk cId="0" sldId="2147483648"/>
        </pc:sldMasterMkLst>
        <pc:spChg chg="mod">
          <ac:chgData name="Kennedy, Smith (Wireless &amp; IPP Standards)" userId="0eeb2244-425b-4283-bee1-e4f5d8874cb0" providerId="ADAL" clId="{0F9740B9-98D8-9B4B-BD93-F7FADD7EACEF}" dt="2021-01-11T19:28:45.190" v="219" actId="20577"/>
          <ac:spMkLst>
            <pc:docMk/>
            <pc:sldMasterMk cId="0" sldId="2147483648"/>
            <ac:spMk id="14" creationId="{D6751747-1FDD-7544-A3EA-07F79A4C8066}"/>
          </ac:spMkLst>
        </pc:spChg>
        <pc:sldLayoutChg chg="addSp delSp modSp mod">
          <pc:chgData name="Kennedy, Smith (Wireless &amp; IPP Standards)" userId="0eeb2244-425b-4283-bee1-e4f5d8874cb0" providerId="ADAL" clId="{0F9740B9-98D8-9B4B-BD93-F7FADD7EACEF}" dt="2021-01-11T19:28:36.521" v="215" actId="478"/>
          <pc:sldLayoutMkLst>
            <pc:docMk/>
            <pc:sldMasterMk cId="0" sldId="2147483648"/>
            <pc:sldLayoutMk cId="0" sldId="2147483650"/>
          </pc:sldLayoutMkLst>
          <pc:spChg chg="add del mod">
            <ac:chgData name="Kennedy, Smith (Wireless &amp; IPP Standards)" userId="0eeb2244-425b-4283-bee1-e4f5d8874cb0" providerId="ADAL" clId="{0F9740B9-98D8-9B4B-BD93-F7FADD7EACEF}" dt="2021-01-11T19:28:36.521" v="215" actId="478"/>
            <ac:spMkLst>
              <pc:docMk/>
              <pc:sldMasterMk cId="0" sldId="2147483648"/>
              <pc:sldLayoutMk cId="0" sldId="2147483650"/>
              <ac:spMk id="2" creationId="{2F9543FD-A879-5242-9972-711E37A7F8EE}"/>
            </ac:spMkLst>
          </pc:spChg>
        </pc:sldLayoutChg>
      </pc:sldMasterChg>
    </pc:docChg>
  </pc:docChgLst>
  <pc:docChgLst>
    <pc:chgData name="Kennedy, Smith (Wireless &amp; IPP Standards)" userId="0eeb2244-425b-4283-bee1-e4f5d8874cb0" providerId="ADAL" clId="{72E10872-5BA7-6046-954B-875CE6AAF9DD}"/>
    <pc:docChg chg="undo redo custSel delSld modSld">
      <pc:chgData name="Kennedy, Smith (Wireless &amp; IPP Standards)" userId="0eeb2244-425b-4283-bee1-e4f5d8874cb0" providerId="ADAL" clId="{72E10872-5BA7-6046-954B-875CE6AAF9DD}" dt="2020-12-07T17:58:30.337" v="388" actId="20577"/>
      <pc:docMkLst>
        <pc:docMk/>
      </pc:docMkLst>
      <pc:sldChg chg="modSp mod modNotesTx">
        <pc:chgData name="Kennedy, Smith (Wireless &amp; IPP Standards)" userId="0eeb2244-425b-4283-bee1-e4f5d8874cb0" providerId="ADAL" clId="{72E10872-5BA7-6046-954B-875CE6AAF9DD}" dt="2020-12-07T17:58:30.337" v="388" actId="20577"/>
        <pc:sldMkLst>
          <pc:docMk/>
          <pc:sldMk cId="0" sldId="257"/>
        </pc:sldMkLst>
        <pc:spChg chg="mod">
          <ac:chgData name="Kennedy, Smith (Wireless &amp; IPP Standards)" userId="0eeb2244-425b-4283-bee1-e4f5d8874cb0" providerId="ADAL" clId="{72E10872-5BA7-6046-954B-875CE6AAF9DD}" dt="2020-12-07T17:57:01.233" v="244" actId="20577"/>
          <ac:spMkLst>
            <pc:docMk/>
            <pc:sldMk cId="0" sldId="257"/>
            <ac:spMk id="83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6:59:38.524" v="110" actId="20577"/>
        <pc:sldMkLst>
          <pc:docMk/>
          <pc:sldMk cId="0" sldId="264"/>
        </pc:sldMkLst>
        <pc:spChg chg="mod">
          <ac:chgData name="Kennedy, Smith (Wireless &amp; IPP Standards)" userId="0eeb2244-425b-4283-bee1-e4f5d8874cb0" providerId="ADAL" clId="{72E10872-5BA7-6046-954B-875CE6AAF9DD}" dt="2020-12-07T16:59:38.524" v="110" actId="20577"/>
          <ac:spMkLst>
            <pc:docMk/>
            <pc:sldMk cId="0" sldId="264"/>
            <ac:spMk id="146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7:01:01.879" v="134" actId="255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72E10872-5BA7-6046-954B-875CE6AAF9DD}" dt="2020-12-07T17:01:01.879" v="134" actId="255"/>
          <ac:spMkLst>
            <pc:docMk/>
            <pc:sldMk cId="938862281" sldId="332"/>
            <ac:spMk id="3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7:02:19.503" v="206" actId="6549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72E10872-5BA7-6046-954B-875CE6AAF9DD}" dt="2020-12-07T17:02:19.503" v="206" actId="6549"/>
          <ac:spMkLst>
            <pc:docMk/>
            <pc:sldMk cId="1452329628" sldId="407"/>
            <ac:spMk id="3" creationId="{6E1B11F4-B8BA-0043-96D4-C905B45AFA98}"/>
          </ac:spMkLst>
        </pc:spChg>
      </pc:sldChg>
      <pc:sldChg chg="del">
        <pc:chgData name="Kennedy, Smith (Wireless &amp; IPP Standards)" userId="0eeb2244-425b-4283-bee1-e4f5d8874cb0" providerId="ADAL" clId="{72E10872-5BA7-6046-954B-875CE6AAF9DD}" dt="2020-12-07T17:56:08.534" v="207" actId="2696"/>
        <pc:sldMkLst>
          <pc:docMk/>
          <pc:sldMk cId="277899666" sldId="409"/>
        </pc:sldMkLst>
      </pc:sldChg>
      <pc:sldChg chg="modSp">
        <pc:chgData name="Kennedy, Smith (Wireless &amp; IPP Standards)" userId="0eeb2244-425b-4283-bee1-e4f5d8874cb0" providerId="ADAL" clId="{72E10872-5BA7-6046-954B-875CE6AAF9DD}" dt="2020-12-07T16:16:34.128" v="9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72E10872-5BA7-6046-954B-875CE6AAF9DD}" dt="2020-12-07T16:16:34.128" v="9"/>
          <ac:spMkLst>
            <pc:docMk/>
            <pc:sldMk cId="168947725" sldId="417"/>
            <ac:spMk id="74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6:58:41.359" v="79" actId="6549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72E10872-5BA7-6046-954B-875CE6AAF9DD}" dt="2020-12-07T16:58:41.359" v="79" actId="6549"/>
          <ac:spMkLst>
            <pc:docMk/>
            <pc:sldMk cId="3423151551" sldId="419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6:57:39.388" v="71" actId="20577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72E10872-5BA7-6046-954B-875CE6AAF9DD}" dt="2020-12-07T16:57:39.388" v="71" actId="20577"/>
          <ac:spMkLst>
            <pc:docMk/>
            <pc:sldMk cId="365919751" sldId="424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72E10872-5BA7-6046-954B-875CE6AAF9DD}" dt="2020-12-07T16:16:24.033" v="8" actId="20577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72E10872-5BA7-6046-954B-875CE6AAF9DD}" dt="2020-12-07T16:16:24.033" v="8" actId="20577"/>
          <ac:spMkLst>
            <pc:docMk/>
            <pc:sldMk cId="517491332" sldId="429"/>
            <ac:spMk id="137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72E10872-5BA7-6046-954B-875CE6AAF9DD}" dt="2020-12-07T17:01:14.867" v="135" actId="2696"/>
        <pc:sldMkLst>
          <pc:docMk/>
          <pc:sldMk cId="2888330404" sldId="44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2021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ustedcomputinggroup.org/resourc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tls-subcerts/" TargetMode="External"/><Relationship Id="rId3" Type="http://schemas.openxmlformats.org/officeDocument/2006/relationships/hyperlink" Target="https://datatracker.ietf.org/doc/draft-ietf-tls-rfc8446bis/" TargetMode="External"/><Relationship Id="rId7" Type="http://schemas.openxmlformats.org/officeDocument/2006/relationships/hyperlink" Target="https://datatracker.ietf.org/doc/draft-ietf-tls-external-psk-guidance/" TargetMode="External"/><Relationship Id="rId2" Type="http://schemas.openxmlformats.org/officeDocument/2006/relationships/hyperlink" Target="https://datatracker.ietf.org/doc/rfc8996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flags/" TargetMode="External"/><Relationship Id="rId11" Type="http://schemas.openxmlformats.org/officeDocument/2006/relationships/hyperlink" Target="https://datatracker.ietf.org/doc/draft-campagna-tls-bike-sike-hybrid/" TargetMode="External"/><Relationship Id="rId5" Type="http://schemas.openxmlformats.org/officeDocument/2006/relationships/hyperlink" Target="https://datatracker.ietf.org/doc/draft-ietf-tls-dtls-rrc/" TargetMode="External"/><Relationship Id="rId10" Type="http://schemas.openxmlformats.org/officeDocument/2006/relationships/hyperlink" Target="https://datatracker.ietf.org/doc/draft-urien-tls-se/" TargetMode="External"/><Relationship Id="rId4" Type="http://schemas.openxmlformats.org/officeDocument/2006/relationships/hyperlink" Target="https://datatracker.ietf.org/doc/draft-ietf-tls-ctls/" TargetMode="External"/><Relationship Id="rId9" Type="http://schemas.openxmlformats.org/officeDocument/2006/relationships/hyperlink" Target="https://datatracker.ietf.org/doc/draft-ietf-tls-md5-sha1-deprecate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bormann-cbor-edn-literals/" TargetMode="External"/><Relationship Id="rId13" Type="http://schemas.openxmlformats.org/officeDocument/2006/relationships/hyperlink" Target="https://datatracker.ietf.org/doc/draft-ietf-cbor-time-tag/" TargetMode="External"/><Relationship Id="rId3" Type="http://schemas.openxmlformats.org/officeDocument/2006/relationships/hyperlink" Target="https://datatracker.ietf.org/doc/draft-ietf-sacm-arch/" TargetMode="External"/><Relationship Id="rId7" Type="http://schemas.openxmlformats.org/officeDocument/2006/relationships/hyperlink" Target="https://datatracker.ietf.org/doc/draft-ietf-cbor-file-magic/" TargetMode="External"/><Relationship Id="rId12" Type="http://schemas.openxmlformats.org/officeDocument/2006/relationships/hyperlink" Target="https://datatracker.ietf.org/doc/draft-bormann-cbor-cddl-map-like-data/" TargetMode="External"/><Relationship Id="rId2" Type="http://schemas.openxmlformats.org/officeDocument/2006/relationships/hyperlink" Target="https://datatracker.ietf.org/doc/draft-ietf-sacm-coswid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cbor-cddl-control/" TargetMode="External"/><Relationship Id="rId11" Type="http://schemas.openxmlformats.org/officeDocument/2006/relationships/hyperlink" Target="https://datatracker.ietf.org/doc/draft-bormann-cbor-cddl-freezer/" TargetMode="External"/><Relationship Id="rId5" Type="http://schemas.openxmlformats.org/officeDocument/2006/relationships/hyperlink" Target="https://datatracker.ietf.org/doc/draft-ietf-cbor-network-addresses/" TargetMode="External"/><Relationship Id="rId10" Type="http://schemas.openxmlformats.org/officeDocument/2006/relationships/hyperlink" Target="https://datatracker.ietf.org/doc/draft-ietf-cbor-packed/" TargetMode="External"/><Relationship Id="rId4" Type="http://schemas.openxmlformats.org/officeDocument/2006/relationships/hyperlink" Target="https://datatracker.ietf.org/doc/rfc9090/" TargetMode="External"/><Relationship Id="rId9" Type="http://schemas.openxmlformats.org/officeDocument/2006/relationships/hyperlink" Target="https://datatracker.ietf.org/doc/draft-bormann-cbor-notable-tags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rats-yang-tpm-charra/" TargetMode="External"/><Relationship Id="rId13" Type="http://schemas.openxmlformats.org/officeDocument/2006/relationships/hyperlink" Target="https://datatracker.ietf.org/doc/draft-birkholz-rats-tuda/" TargetMode="External"/><Relationship Id="rId3" Type="http://schemas.openxmlformats.org/officeDocument/2006/relationships/hyperlink" Target="https://datatracker.ietf.org/doc/draft-ietf-rats-eat/" TargetMode="External"/><Relationship Id="rId7" Type="http://schemas.openxmlformats.org/officeDocument/2006/relationships/hyperlink" Target="https://datatracker.ietf.org/doc/draft-voit-rats-attestation-results/" TargetMode="External"/><Relationship Id="rId12" Type="http://schemas.openxmlformats.org/officeDocument/2006/relationships/hyperlink" Target="https://datatracker.ietf.org/doc/draft-ietf-rats-uccs/" TargetMode="External"/><Relationship Id="rId2" Type="http://schemas.openxmlformats.org/officeDocument/2006/relationships/hyperlink" Target="https://datatracker.ietf.org/doc/draft-birkholz-rats-da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voit-rats-trustworthy-path-routing/" TargetMode="External"/><Relationship Id="rId11" Type="http://schemas.openxmlformats.org/officeDocument/2006/relationships/hyperlink" Target="https://datatracker.ietf.org/doc/draft-birkholz-rats-corim/" TargetMode="External"/><Relationship Id="rId5" Type="http://schemas.openxmlformats.org/officeDocument/2006/relationships/hyperlink" Target="https://datatracker.ietf.org/doc/draft-ietf-rats-network-device-subscription/" TargetMode="External"/><Relationship Id="rId15" Type="http://schemas.openxmlformats.org/officeDocument/2006/relationships/hyperlink" Target="https://datatracker.ietf.org/doc/draft-xyz-rats-psa-endorsements/" TargetMode="External"/><Relationship Id="rId10" Type="http://schemas.openxmlformats.org/officeDocument/2006/relationships/hyperlink" Target="https://datatracker.ietf.org/doc/draft-ietf-rats-reference-interaction-models/" TargetMode="External"/><Relationship Id="rId4" Type="http://schemas.openxmlformats.org/officeDocument/2006/relationships/hyperlink" Target="https://datatracker.ietf.org/doc/draft-chen-rats-tee-identification/" TargetMode="External"/><Relationship Id="rId9" Type="http://schemas.openxmlformats.org/officeDocument/2006/relationships/hyperlink" Target="https://datatracker.ietf.org/doc/draft-ietf-rats-tpm-based-network-device-attest/" TargetMode="External"/><Relationship Id="rId14" Type="http://schemas.openxmlformats.org/officeDocument/2006/relationships/hyperlink" Target="https://datatracker.ietf.org/doc/draft-birkholz-rats-suit-claims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rtf-cfrg-hpke/" TargetMode="External"/><Relationship Id="rId13" Type="http://schemas.openxmlformats.org/officeDocument/2006/relationships/hyperlink" Target="https://datatracker.ietf.org/doc/draft-irtf-cfrg-pairing-friendly-curves/" TargetMode="External"/><Relationship Id="rId3" Type="http://schemas.openxmlformats.org/officeDocument/2006/relationships/hyperlink" Target="https://datatracker.ietf.org/doc/draft-irtf-cfrg-opaque/" TargetMode="External"/><Relationship Id="rId7" Type="http://schemas.openxmlformats.org/officeDocument/2006/relationships/hyperlink" Target="https://datatracker.ietf.org/doc/draft-irtf-cfrg-hash-to-curve/" TargetMode="External"/><Relationship Id="rId12" Type="http://schemas.openxmlformats.org/officeDocument/2006/relationships/hyperlink" Target="https://datatracker.ietf.org/doc/draft-irtf-cfrg-rsa-blind-signatures/" TargetMode="External"/><Relationship Id="rId2" Type="http://schemas.openxmlformats.org/officeDocument/2006/relationships/hyperlink" Target="https://datatracker.ietf.org/doc/rfc9106/" TargetMode="External"/><Relationship Id="rId16" Type="http://schemas.openxmlformats.org/officeDocument/2006/relationships/hyperlink" Target="https://datatracker.ietf.org/doc/draft-bar-cfrg-spake2pl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rtf-cfrg-spake2/" TargetMode="External"/><Relationship Id="rId11" Type="http://schemas.openxmlformats.org/officeDocument/2006/relationships/hyperlink" Target="https://datatracker.ietf.org/doc/draft-irtf-cfrg-ristretto255-decaf448/" TargetMode="External"/><Relationship Id="rId5" Type="http://schemas.openxmlformats.org/officeDocument/2006/relationships/hyperlink" Target="https://datatracker.ietf.org/doc/draft-patton-cfrg-vdaf/" TargetMode="External"/><Relationship Id="rId15" Type="http://schemas.openxmlformats.org/officeDocument/2006/relationships/hyperlink" Target="https://datatracker.ietf.org/doc/draft-irtf-cfrg-aead-limits/" TargetMode="External"/><Relationship Id="rId10" Type="http://schemas.openxmlformats.org/officeDocument/2006/relationships/hyperlink" Target="https://datatracker.ietf.org/doc/draft-irtf-cfrg-frost/" TargetMode="External"/><Relationship Id="rId4" Type="http://schemas.openxmlformats.org/officeDocument/2006/relationships/hyperlink" Target="https://datatracker.ietf.org/doc/draft-irtf-cfrg-voprf/" TargetMode="External"/><Relationship Id="rId9" Type="http://schemas.openxmlformats.org/officeDocument/2006/relationships/hyperlink" Target="https://datatracker.ietf.org/doc/draft-irtf-cfrg-kangarootwelve/" TargetMode="External"/><Relationship Id="rId14" Type="http://schemas.openxmlformats.org/officeDocument/2006/relationships/hyperlink" Target="https://datatracker.ietf.org/doc/draft-irtf-cfrg-cpac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Liaison Status</a:t>
            </a:r>
            <a:r>
              <a:rPr lang="en-US" dirty="0"/>
              <a:t> – November 2021</a:t>
            </a:r>
            <a:endParaRPr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sz="2800" dirty="0"/>
              <a:t>Trusted Computing Group (TCG)</a:t>
            </a:r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185333"/>
            <a:ext cx="8229600" cy="5444067"/>
          </a:xfrm>
          <a:prstGeom prst="rect">
            <a:avLst/>
          </a:prstGeom>
        </p:spPr>
        <p:txBody>
          <a:bodyPr>
            <a:noAutofit/>
          </a:bodyPr>
          <a:lstStyle/>
          <a:p>
            <a:pPr marL="305608" indent="-264968">
              <a:defRPr sz="1700"/>
            </a:pPr>
            <a:r>
              <a:rPr lang="en-US" sz="1700" b="1" dirty="0"/>
              <a:t>Next TCG Members Meetings</a:t>
            </a:r>
          </a:p>
          <a:p>
            <a:pPr marL="767715" lvl="1" indent="-269875">
              <a:defRPr sz="1700"/>
            </a:pPr>
            <a:r>
              <a:rPr lang="en-US" sz="1300" b="1" dirty="0"/>
              <a:t>TCG Virtual F2F – TBD February 2022 – Ira to call in</a:t>
            </a:r>
          </a:p>
          <a:p>
            <a:pPr marL="305608" indent="-264968">
              <a:defRPr sz="1700"/>
            </a:pPr>
            <a:r>
              <a:rPr lang="en-US" sz="1700" b="1" dirty="0"/>
              <a:t>Trusted Mobility Solutions (TMS) – Ira is co-chair and co-editor</a:t>
            </a:r>
          </a:p>
          <a:p>
            <a:pPr marL="767715" lvl="1" indent="-269875">
              <a:defRPr sz="1700"/>
            </a:pPr>
            <a:r>
              <a:rPr lang="en-US" sz="1300" b="1" dirty="0"/>
              <a:t>Formal – GP (TEE, SE), ETSI (NFV/MEC), ATIS (5G Security) </a:t>
            </a:r>
          </a:p>
          <a:p>
            <a:pPr marL="767715" lvl="1" indent="-269875">
              <a:defRPr sz="1700"/>
            </a:pPr>
            <a:r>
              <a:rPr lang="en-US" sz="1300" b="1" dirty="0"/>
              <a:t>Informal – 3GPP, GSMA, IETF, ISO, ITU-T, SAE, US NIST</a:t>
            </a:r>
          </a:p>
          <a:p>
            <a:pPr marL="767715" lvl="1" indent="-269875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TMS Use Cases v2 – published September 2018</a:t>
            </a:r>
          </a:p>
          <a:p>
            <a:pPr marL="305608" indent="-264968">
              <a:defRPr sz="1700"/>
            </a:pPr>
            <a:r>
              <a:rPr lang="en-US" sz="1700" b="1" dirty="0"/>
              <a:t>Mobile Platform (MPWG) – Ira is co-editor</a:t>
            </a:r>
          </a:p>
          <a:p>
            <a:pPr marL="762808" lvl="1" indent="-264968">
              <a:defRPr sz="1700"/>
            </a:pPr>
            <a:r>
              <a:rPr lang="en-US" sz="1300" b="1" dirty="0"/>
              <a:t>Formal – GP (TEE, SE), ETSI (NFV/MEC), ATIS (5G Security) 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Runtime Integrity Preservation for Mobile Devices – Nov 2019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Mobile Reference Architecture v2 – work-in-progress for review Q1 2022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TPM 2.0 Mobile Common Profile – work-in-progres</a:t>
            </a:r>
            <a:r>
              <a:rPr lang="en-US" sz="1400" b="1" i="1" dirty="0">
                <a:solidFill>
                  <a:srgbClr val="0070C0"/>
                </a:solidFill>
              </a:rPr>
              <a:t>s </a:t>
            </a:r>
            <a:r>
              <a:rPr lang="en-US" sz="1300" b="1" i="1" dirty="0">
                <a:solidFill>
                  <a:srgbClr val="0070C0"/>
                </a:solidFill>
              </a:rPr>
              <a:t>for review Q1 2022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MARS 1.0 Mobile Profile – new work-in-progress  Q4 2021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GP TPS Client API / Entity Attestation Protocol / COSE Keystore – joint work</a:t>
            </a:r>
          </a:p>
          <a:p>
            <a:pPr marL="362758" indent="-264968">
              <a:defRPr sz="1700"/>
            </a:pPr>
            <a:r>
              <a:rPr lang="en-US" sz="1700" b="1" dirty="0"/>
              <a:t>Recent Specifications</a:t>
            </a:r>
          </a:p>
          <a:p>
            <a:pPr marL="762808" lvl="1" indent="-264968">
              <a:defRPr sz="1700"/>
            </a:pPr>
            <a:r>
              <a:rPr lang="en-US" sz="1300" b="1" dirty="0">
                <a:solidFill>
                  <a:srgbClr val="0070C0"/>
                </a:solidFill>
                <a:hlinkClick r:id="rId2"/>
              </a:rPr>
              <a:t>http://www.trustedcomputinggroup.org/resources</a:t>
            </a:r>
            <a:endParaRPr lang="en-US" sz="1300" b="1" dirty="0">
              <a:solidFill>
                <a:srgbClr val="0070C0"/>
              </a:solidFill>
            </a:endParaRP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TSS 2.0 Enhanced System API (ESAPI) – published October 2021 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TSS 2.0 System API (SAPI) – published October 2021 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Canonical Event Log Format – review October 2021 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TSS 2.0 Overview and Common Structures – published September 2021 </a:t>
            </a:r>
          </a:p>
          <a:p>
            <a:pPr marL="762808" lvl="1" indent="-264968">
              <a:defRPr sz="1700"/>
            </a:pPr>
            <a:r>
              <a:rPr lang="en-US" sz="1300" b="1" i="1" dirty="0">
                <a:solidFill>
                  <a:srgbClr val="0070C0"/>
                </a:solidFill>
              </a:rPr>
              <a:t>TCG PC Client Device Driver Design for TPM 2.0 – review August 2021</a:t>
            </a:r>
          </a:p>
          <a:p>
            <a:pPr marL="762808" lvl="1" indent="-264968">
              <a:defRPr sz="1700"/>
            </a:pPr>
            <a:endParaRPr lang="en-US" sz="1300" b="1" i="1" dirty="0">
              <a:solidFill>
                <a:srgbClr val="0070C0"/>
              </a:solidFill>
            </a:endParaRPr>
          </a:p>
          <a:p>
            <a:pPr marL="762808" lvl="1" indent="-264968">
              <a:defRPr sz="1700"/>
            </a:pPr>
            <a:endParaRPr lang="en-US" sz="1300" b="1" i="1" dirty="0">
              <a:solidFill>
                <a:srgbClr val="0070C0"/>
              </a:solidFill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59A7B54C-A72B-3849-96B2-DB62988CA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6053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(1 of 4)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05608" indent="-264968">
              <a:defRPr sz="1700"/>
            </a:pPr>
            <a:r>
              <a:rPr lang="en-US" b="1" dirty="0"/>
              <a:t>Next IETF Members Meetings</a:t>
            </a:r>
            <a:endParaRPr lang="en-US" sz="1500" b="1" dirty="0"/>
          </a:p>
          <a:p>
            <a:pPr marL="767715" lvl="1" indent="-269875">
              <a:defRPr sz="1700"/>
            </a:pPr>
            <a:r>
              <a:rPr lang="en-US" sz="1500" b="1" dirty="0"/>
              <a:t>IETF 112 Virtual F2F – 8-12 November 2021 – Ira to call in </a:t>
            </a:r>
            <a:br>
              <a:rPr lang="en-US" sz="1500" b="1" dirty="0"/>
            </a:br>
            <a:r>
              <a:rPr lang="en-US" sz="1500" b="1" dirty="0"/>
              <a:t>– conflict w/ ESCAR Europe Frankfurt, Germany 10-11 November 2021</a:t>
            </a:r>
          </a:p>
          <a:p>
            <a:pPr marL="305608" indent="-264968">
              <a:defRPr sz="1700"/>
            </a:pPr>
            <a:r>
              <a:rPr lang="en-US" b="1" dirty="0"/>
              <a:t>Transport Layer Security (TLS)</a:t>
            </a:r>
            <a:endParaRPr lang="en-US" sz="1600" b="1" dirty="0"/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Deprecating TLS 1.0 and TLS 1.1 – RFC 8996 – March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https://datatracker.ietf.org/doc/rfc8996/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TLS 1.3 (errata update) – draft-03 – October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https://datatracker.ietf.org/doc/draft-ietf-tls-rfc8446bis/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Compact TLS 1.3 – draft-04 – October 2021</a:t>
            </a:r>
            <a:br>
              <a:rPr lang="en-US" sz="1500" b="1" dirty="0">
                <a:latin typeface="Verdana"/>
                <a:ea typeface="Verdana"/>
              </a:rPr>
            </a:br>
            <a:r>
              <a:rPr lang="en-US" sz="1500" b="1" dirty="0">
                <a:latin typeface="Verdana"/>
                <a:ea typeface="Verdana"/>
                <a:hlinkClick r:id="rId4"/>
              </a:rPr>
              <a:t>https://datatracker.ietf.org/doc/draft-ietf-tls-ctls/</a:t>
            </a:r>
            <a:endParaRPr lang="en-US" sz="15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Return </a:t>
            </a:r>
            <a:r>
              <a:rPr kumimoji="0" lang="en-US" sz="15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Routability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Check for DTLS 1.2/1.3 – draft-01 – October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https://datatracker.ietf.org/doc/draft-ietf-tls-dtls-rrc/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Flags Extension for TLS 1.3 - draft-07 – October 2021 – WG LC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https://datatracker.ietf.org/doc/draft-ietf-tls-tlsflags/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Guidance for Ext PSK in TLS - draft-03 – October 2021 – IETF LC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https://datatracker.ietf.org/doc/draft-ietf-tls-external-psk-guidance/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lvl="1" indent="-269875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Delegated Credentials for TLS – draft-11 – Oct 2021 – IETF LC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https://datatracker.ietf.org/doc/draft-ietf-tls-subcerts/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lvl="1" indent="-269875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Deprecating MD5 &amp; SHA-1 in TLS 1.2 – draft-09 – 27 Sept 2021 – RFC Ed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lang="en-US" sz="1500" b="1" dirty="0">
                <a:latin typeface="Verdana"/>
                <a:ea typeface="Verdana"/>
                <a:hlinkClick r:id="rId9"/>
              </a:rPr>
              <a:t>https://datatracker.ietf.org/doc/draft-ietf-tls-md5-sha1-deprecate/</a:t>
            </a:r>
            <a:endParaRPr lang="en-US" sz="1500" b="1" dirty="0">
              <a:latin typeface="Verdana"/>
              <a:ea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Secure Element for TLS Version 1.3 – draft-03 – September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0"/>
              </a:rPr>
              <a:t>https://datatracker.ietf.org/doc/draft-urien-tls-se/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Hybrid Post-Quantum KEMs for TLS 1.2 – draft-07 – September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https://datatracker.ietf.org/doc/draft-campagna-tls-bike-sike-hybrid/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853145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(2 of 4)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67665" indent="-269875">
              <a:defRPr sz="1700"/>
            </a:pPr>
            <a:r>
              <a:rPr lang="en-US" sz="1700" b="1" dirty="0"/>
              <a:t>Security Automation and Continuous Monitoring (SACM)</a:t>
            </a:r>
          </a:p>
          <a:p>
            <a:pPr marL="767715" marR="40640" lvl="1" indent="-269875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Concise Software Identifiers – draft-19 – October 2021 – IETF LC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https://datatracker.ietf.org/doc/draft-ietf-sacm-coswid/ 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7715" lvl="1" indent="-269875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SACM Architecture – draft-13 – </a:t>
            </a:r>
            <a:r>
              <a:rPr lang="en-US" sz="1500" b="1" dirty="0">
                <a:latin typeface="Verdana"/>
                <a:ea typeface="Verdana"/>
              </a:rPr>
              <a:t>July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https://datatracker.ietf.org/doc/draft-ietf-sacm-arch/ 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305608" indent="-264968">
              <a:defRPr sz="1700"/>
            </a:pPr>
            <a:r>
              <a:rPr lang="en-US" sz="1700" b="1" dirty="0"/>
              <a:t>Concise Binary Object Representation (CBOR)</a:t>
            </a:r>
          </a:p>
          <a:p>
            <a:pPr marL="762808" lvl="1" indent="-264968">
              <a:defRPr sz="1700"/>
            </a:pPr>
            <a:r>
              <a:rPr lang="en-US" sz="1500" b="1" dirty="0"/>
              <a:t>IETF CBOR Tags for OIDs – RFC 9090 – July 2021</a:t>
            </a:r>
            <a:br>
              <a:rPr lang="en-US" sz="1500" b="1" dirty="0"/>
            </a:br>
            <a:r>
              <a:rPr lang="en-US" sz="1500" b="1" dirty="0">
                <a:hlinkClick r:id="rId4"/>
              </a:rPr>
              <a:t>https://datatracker.ietf.org/doc/rfc9090/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CBOR tags for IPv4/v6 </a:t>
            </a:r>
            <a:r>
              <a:rPr lang="en-US" sz="1500" b="1" dirty="0" err="1"/>
              <a:t>Adresses</a:t>
            </a:r>
            <a:r>
              <a:rPr lang="en-US" sz="1500" b="1" dirty="0"/>
              <a:t> – draft-13 – October 2021 – RFC Ed</a:t>
            </a:r>
            <a:br>
              <a:rPr lang="en-US" sz="1500" b="1" dirty="0"/>
            </a:br>
            <a:r>
              <a:rPr lang="en-US" sz="1500" b="1" dirty="0">
                <a:hlinkClick r:id="rId5"/>
              </a:rPr>
              <a:t>https://datatracker.ietf.org/doc/draft-ietf-cbor-network-addresses/</a:t>
            </a:r>
            <a:endParaRPr lang="en-US" sz="1500" b="1" dirty="0"/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Additional Control Ops for CDDL – draft-06 – October 2021 – RFC Ed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https://datatracker.ietf.org/doc/draft-ietf-cbor-cddl-control/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lang="en-US" sz="1500" b="1" dirty="0"/>
              <a:t>IETF Storing CBOR on Stable Storage – draft-06 – October 2021 – WG LC</a:t>
            </a:r>
            <a:br>
              <a:rPr lang="en-US" sz="1500" b="1" dirty="0"/>
            </a:br>
            <a:r>
              <a:rPr lang="en-US" sz="1500" b="1" dirty="0">
                <a:hlinkClick r:id="rId7"/>
              </a:rPr>
              <a:t>https://datatracker.ietf.org/doc/draft-ietf-cbor-file-magic/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App Literals in CBOR Ext Diagnostic Notation – draft-00 – October 2021</a:t>
            </a:r>
            <a:br>
              <a:rPr lang="en-US" sz="1500" b="1" dirty="0"/>
            </a:br>
            <a:r>
              <a:rPr lang="en-US" sz="1500" b="1" dirty="0">
                <a:hlinkClick r:id="rId8"/>
              </a:rPr>
              <a:t>https://datatracker.ietf.org/doc/draft-bormann-cbor-edn-literals/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Notable CBOR Tags – draft-04 – August 2021</a:t>
            </a:r>
            <a:br>
              <a:rPr lang="en-US" sz="1500" b="1" dirty="0"/>
            </a:br>
            <a:r>
              <a:rPr lang="en-US" sz="1500" b="1" dirty="0">
                <a:hlinkClick r:id="rId9"/>
              </a:rPr>
              <a:t>https://datatracker.ietf.org/doc/draft-bormann-cbor-notable-tags/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Packed CBOR – draft-03 – August 2021</a:t>
            </a:r>
            <a:br>
              <a:rPr lang="en-US" sz="1500" b="1" dirty="0"/>
            </a:br>
            <a:r>
              <a:rPr lang="en-US" sz="1500" b="1" dirty="0">
                <a:hlinkClick r:id="rId10"/>
              </a:rPr>
              <a:t>https://datatracker.ietf.org/doc/draft-ietf-cbor-packed/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Feature Freezer for CDDL – draft-08 – June 2021</a:t>
            </a:r>
            <a:br>
              <a:rPr lang="en-US" sz="1500" b="1" dirty="0"/>
            </a:br>
            <a:r>
              <a:rPr lang="en-US" sz="1500" b="1" dirty="0">
                <a:hlinkClick r:id="rId11"/>
              </a:rPr>
              <a:t>https://datatracker.ietf.org/doc/draft-bormann-cbor-cddl-freezer/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Map-like data in CBOR and CDDL – draft-01 – June 2021</a:t>
            </a:r>
            <a:br>
              <a:rPr lang="en-US" sz="1500" b="1" dirty="0"/>
            </a:br>
            <a:r>
              <a:rPr lang="en-US" sz="1500" b="1" dirty="0">
                <a:hlinkClick r:id="rId12"/>
              </a:rPr>
              <a:t>https://datatracker.ietf.org/doc/draft-bormann-cbor-cddl-map-like-data/</a:t>
            </a:r>
            <a:endParaRPr lang="en-US" sz="1500" b="1" dirty="0"/>
          </a:p>
          <a:p>
            <a:pPr marL="762808" lvl="1" indent="-264968">
              <a:defRPr sz="1700"/>
            </a:pPr>
            <a:r>
              <a:rPr lang="en-US" sz="1500" b="1" dirty="0"/>
              <a:t>IETF CBOR Tags for Time, Duration, and Period – draft-00 – May 2021</a:t>
            </a:r>
            <a:br>
              <a:rPr lang="en-US" sz="1500" b="1" dirty="0"/>
            </a:br>
            <a:r>
              <a:rPr lang="en-US" sz="1500" b="1" dirty="0">
                <a:hlinkClick r:id="rId13"/>
              </a:rPr>
              <a:t>https://datatracker.ietf.org/doc/draft-ietf-cbor-time-tag/</a:t>
            </a:r>
            <a:endParaRPr lang="en-US" sz="1500" b="1"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3343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(3 of 4)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362758" indent="-264968">
              <a:defRPr sz="1700"/>
            </a:pPr>
            <a:r>
              <a:rPr lang="en-US" sz="1700" b="1" dirty="0"/>
              <a:t>Remote </a:t>
            </a:r>
            <a:r>
              <a:rPr lang="en-US" sz="1700" b="1" dirty="0" err="1"/>
              <a:t>ATtestation</a:t>
            </a:r>
            <a:r>
              <a:rPr lang="en-US" sz="1700" b="1" dirty="0"/>
              <a:t> </a:t>
            </a:r>
            <a:r>
              <a:rPr lang="en-US" sz="1700" b="1" dirty="0" err="1"/>
              <a:t>ProcedureS</a:t>
            </a:r>
            <a:r>
              <a:rPr lang="en-US" sz="1700" b="1" dirty="0"/>
              <a:t> (RATS)</a:t>
            </a:r>
          </a:p>
          <a:p>
            <a:pPr marL="762808" lvl="1" indent="-264968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Direct Anonymous Attestation for RATS – draft-02 – October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2"/>
              </a:rPr>
              <a:t>https://datatracker.ietf.org/doc/draft-birkholz-rats-daa/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Entity Attestation Token (EAT) – draft-11 – </a:t>
            </a:r>
            <a:r>
              <a:rPr lang="en-US" sz="1400" b="1" dirty="0">
                <a:latin typeface="Verdana"/>
                <a:ea typeface="Verdana"/>
              </a:rPr>
              <a:t>October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https://datatracker.ietf.org/doc/draft-ietf-rats-eat/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Use TEE Identification in EAP-TLS – draft-03 – October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4"/>
              </a:rPr>
              <a:t>https://datatracker.ietf.org/doc/draft-chen-rats-tee-identification/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Attestation Event Stream Subscription – draft-00 – </a:t>
            </a:r>
            <a:r>
              <a:rPr lang="en-US" sz="1400" b="1" dirty="0">
                <a:latin typeface="Verdana"/>
                <a:ea typeface="Verdana"/>
              </a:rPr>
              <a:t>October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5"/>
              </a:rPr>
              <a:t>https://datatracker.ietf.org/doc/draft-ietf-rats-network-device-subscription/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Trusted Path Routing – draft-04 – </a:t>
            </a:r>
            <a:r>
              <a:rPr lang="en-US" sz="1400" b="1" dirty="0">
                <a:latin typeface="Verdana"/>
                <a:ea typeface="Verdana"/>
              </a:rPr>
              <a:t>September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https://datatracker.ietf.org/doc/draft-voit-rats-trustworthy-path-routing/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Attestation Results for Secure Interactions – draft-02 – September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https://datatracker.ietf.org/doc/draft-voit-rats-attestation-results/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YANG Data Model for CHARRA using TPMs – draft-11 – Aug</a:t>
            </a:r>
            <a:r>
              <a:rPr lang="en-US" sz="1400" b="1" dirty="0" err="1">
                <a:latin typeface="Verdana"/>
                <a:ea typeface="Verdana"/>
              </a:rPr>
              <a:t>ust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https://datatracker.ietf.org/doc/draft-ietf-rats-yang-tpm-charra/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TPM-based Network Device RIV – draft-08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9"/>
              </a:rPr>
              <a:t>https://datatracker.ietf.org/doc/draft-ietf-rats-tpm-based-network-device-attest/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Reference Interaction Models for RATS – draft-04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0"/>
              </a:rPr>
              <a:t>https://datatracker.ietf.org/doc/draft-ietf-rats-reference-interaction-models/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Concise Reference Integrity Manifest – draft-01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https://datatracker.ietf.org/doc/draft-birkholz-rats-corim/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CBOR Tag for Unprotected CWT Claims Sets – draft-01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https://datatracker.ietf.org/doc/draft-ietf-rats-uccs/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Time-Based Uni-Directional Attestation – draft-05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https://datatracker.ietf.org/doc/draft-birkholz-rats-tuda/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Trustworthiness Vectors for SUIT – draft-02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4"/>
              </a:rPr>
              <a:t>https://datatracker.ietf.org/doc/draft-birkholz-rats-suit-claims/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IETF ARM's PSA Attestation Verifier Endorsements – draft-00 – July 2021</a:t>
            </a:r>
            <a:b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5"/>
              </a:rPr>
              <a:t>https://datatracker.ietf.org/doc/draft-xyz-rats-psa-endorsements/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058529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Shape 3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400" dirty="0"/>
              <a:t>Internet Engineering Task Force (IETF) (4 of 4)</a:t>
            </a:r>
            <a:endParaRPr sz="2400" dirty="0"/>
          </a:p>
        </p:txBody>
      </p:sp>
      <p:sp>
        <p:nvSpPr>
          <p:cNvPr id="369" name="Shape 369"/>
          <p:cNvSpPr>
            <a:spLocks noGrp="1"/>
          </p:cNvSpPr>
          <p:nvPr>
            <p:ph type="body" idx="1"/>
          </p:nvPr>
        </p:nvSpPr>
        <p:spPr>
          <a:xfrm>
            <a:off x="457200" y="1208314"/>
            <a:ext cx="8229600" cy="5294086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62758" indent="-264968">
              <a:defRPr sz="1700"/>
            </a:pPr>
            <a:r>
              <a:rPr lang="en-US" sz="1700" b="1" dirty="0"/>
              <a:t>IRTF Crypto Forum Research Group (CFRG) – future algorithms</a:t>
            </a: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Argon2 password hash and proof-of-work – RFC  9106 – September 2021</a:t>
            </a:r>
            <a:br>
              <a:rPr lang="en-US" sz="1500" b="1" dirty="0">
                <a:latin typeface="Verdana"/>
                <a:ea typeface="Verdana"/>
              </a:rPr>
            </a:br>
            <a:r>
              <a:rPr lang="en-US" sz="1500" b="1" dirty="0">
                <a:latin typeface="Verdana"/>
                <a:ea typeface="Verdana"/>
                <a:hlinkClick r:id="rId2"/>
              </a:rPr>
              <a:t>https://datatracker.ietf.org/doc/rfc9106/</a:t>
            </a:r>
            <a:endParaRPr lang="en-US" sz="1500" b="1" dirty="0">
              <a:latin typeface="Verdana"/>
              <a:ea typeface="Verdana"/>
            </a:endParaRP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OPAQUE Asymmetric PAKE Protocol – draft-07 – </a:t>
            </a:r>
            <a:r>
              <a:rPr lang="en-US" sz="1500" b="1" dirty="0">
                <a:latin typeface="Verdana"/>
                <a:ea typeface="Verdana"/>
              </a:rPr>
              <a:t>October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3"/>
              </a:rPr>
              <a:t>https://datatracker.ietf.org/doc/draft-irtf-cfrg-opaque/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OPRFs using Prime-Order Groups – draft-08 – October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4"/>
              </a:rPr>
              <a:t>https://datatracker.ietf.org/doc/draft-irtf-cfrg-voprf/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500" b="1" dirty="0">
                <a:latin typeface="Verdana"/>
                <a:ea typeface="Verdana"/>
              </a:rPr>
              <a:t>IRTF Verifiable Distributed Aggregation Functions – draft-00 – October 2021</a:t>
            </a:r>
            <a:br>
              <a:rPr lang="en-US" sz="1500" b="1" dirty="0">
                <a:latin typeface="Verdana"/>
                <a:ea typeface="Verdana"/>
              </a:rPr>
            </a:br>
            <a:r>
              <a:rPr lang="en-US" sz="1500" b="1" dirty="0">
                <a:latin typeface="Verdana"/>
                <a:ea typeface="Verdana"/>
                <a:hlinkClick r:id="rId5"/>
              </a:rPr>
              <a:t>https://datatracker.ietf.org/doc/draft-patton-cfrg-vdaf/</a:t>
            </a:r>
            <a:endParaRPr lang="en-US" sz="1500" b="1" dirty="0">
              <a:latin typeface="Verdana"/>
              <a:ea typeface="Verdana"/>
            </a:endParaRP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SPAKE2, a PAKE – draft-23 – </a:t>
            </a:r>
            <a:r>
              <a:rPr lang="en-US" sz="1500" b="1" dirty="0">
                <a:latin typeface="Verdana"/>
                <a:ea typeface="Verdana"/>
              </a:rPr>
              <a:t>September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6"/>
              </a:rPr>
              <a:t>https://datatracker.ietf.org/doc/draft-irtf-cfrg-spake2/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Hashing to Elliptic Curves – draft-12 – September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7"/>
              </a:rPr>
              <a:t>https://datatracker.ietf.org/doc/draft-irtf-cfrg-hash-to-curve/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lvl="1" indent="-264968"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Hybrid Public Key Encryption – draft-12 – September 2021 – to IRSG review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8"/>
              </a:rPr>
              <a:t>https://datatracker.ietf.org/doc/draft-irtf-cfrg-hpke/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500" b="1" dirty="0">
                <a:latin typeface="Verdana"/>
                <a:ea typeface="Verdana"/>
              </a:rPr>
              <a:t>IRTF </a:t>
            </a:r>
            <a:r>
              <a:rPr lang="en-US" sz="1500" b="1" dirty="0" err="1">
                <a:latin typeface="Verdana"/>
                <a:ea typeface="Verdana"/>
              </a:rPr>
              <a:t>KangarooTwelve</a:t>
            </a:r>
            <a:r>
              <a:rPr lang="en-US" sz="1500" b="1" dirty="0">
                <a:latin typeface="Verdana"/>
                <a:ea typeface="Verdana"/>
              </a:rPr>
              <a:t> - draft-06 – to CFRG Last Call – August 2021</a:t>
            </a:r>
            <a:br>
              <a:rPr lang="en-US" sz="1500" b="1" dirty="0">
                <a:latin typeface="Verdana"/>
                <a:ea typeface="Verdana"/>
              </a:rPr>
            </a:br>
            <a:r>
              <a:rPr lang="en-US" sz="1500" b="1" dirty="0">
                <a:latin typeface="Verdana"/>
                <a:ea typeface="Verdana"/>
                <a:hlinkClick r:id="rId9"/>
              </a:rPr>
              <a:t>https://datatracker.ietf.org/doc/draft-irtf-cfrg-kangarootwelve/</a:t>
            </a:r>
            <a:endParaRPr lang="en-US" sz="15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500" b="1" dirty="0">
                <a:latin typeface="Verdana"/>
                <a:ea typeface="Verdana"/>
              </a:rPr>
              <a:t>IRTF Two-Round Threshold Signatures with FROST – draft-01 – August 2021</a:t>
            </a:r>
            <a:br>
              <a:rPr lang="en-US" sz="1500" b="1" dirty="0">
                <a:latin typeface="Verdana"/>
                <a:ea typeface="Verdana"/>
              </a:rPr>
            </a:br>
            <a:r>
              <a:rPr lang="en-US" sz="1500" b="1" dirty="0">
                <a:latin typeface="Verdana"/>
                <a:ea typeface="Verdana"/>
                <a:hlinkClick r:id="rId10"/>
              </a:rPr>
              <a:t>https://datatracker.ietf.org/doc/draft-irtf-cfrg-frost/</a:t>
            </a:r>
            <a:endParaRPr lang="en-US" sz="1500" b="1" dirty="0">
              <a:latin typeface="Verdana"/>
              <a:ea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lang="en-US" sz="1500" b="1" dirty="0">
                <a:latin typeface="Verdana"/>
                <a:ea typeface="Verdana"/>
              </a:rPr>
              <a:t>IRTF R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istretto255 and Decaf448 Groups – draft-01 – August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1"/>
              </a:rPr>
              <a:t>https://datatracker.ietf.org/doc/draft-irtf-cfrg-ristretto255-decaf448/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RSA Blind Signatures – draft-02 – August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2"/>
              </a:rPr>
              <a:t>https://datatracker.ietf.org/doc/draft-irtf-cfrg-rsa-blind-signatures/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Pairing-Friendly Curves – draft-10 – July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3"/>
              </a:rPr>
              <a:t>https://datatracker.ietf.org/doc/draft-irtf-cfrg-pairing-friendly-curves/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</a:t>
            </a:r>
            <a:r>
              <a:rPr kumimoji="0" lang="en-US" sz="15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CPace</a:t>
            </a: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, a balanced composable PAKE – draft-02 – July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4"/>
              </a:rPr>
              <a:t>https://datatracker.ietf.org/doc/draft-irtf-cfrg-cpace/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Usage Limits on AEAD Algorithms – draft-03 – July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5"/>
              </a:rPr>
              <a:t>https://datatracker.ietf.org/doc/draft-irtf-cfrg-aead-limits/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  <a:p>
            <a:pPr marL="762808" marR="40640" lvl="1" indent="-26496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700"/>
            </a:pP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  <a:t>IRTF SPAKE2+, an Augmented PAKE – draft-03 – July 2021</a:t>
            </a:r>
            <a:b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</a:rPr>
            </a:br>
            <a:r>
              <a:rPr kumimoji="0" 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6"/>
              </a:rPr>
              <a:t>https://datatracker.ietf.org/doc/</a:t>
            </a:r>
            <a:r>
              <a:rPr kumimoji="0" lang="en-US" sz="15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000000"/>
                  </a:solidFill>
                </a:uFill>
                <a:latin typeface="Verdana"/>
                <a:ea typeface="Verdana"/>
                <a:sym typeface="Verdana"/>
                <a:hlinkClick r:id="rId16"/>
              </a:rPr>
              <a:t>draft-bar-cfrg-spake2plus/</a:t>
            </a:r>
            <a:endParaRPr kumimoji="0" 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000000"/>
                </a:solidFill>
              </a:uFill>
              <a:latin typeface="Verdana"/>
              <a:ea typeface="Verdana"/>
              <a:sym typeface="Verdana"/>
            </a:endParaRP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737C4D5A-6F54-714C-8EEF-AE469F73D5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p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6890855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51024</TotalTime>
  <Words>1602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Lucida Grande</vt:lpstr>
      <vt:lpstr>Verdana</vt:lpstr>
      <vt:lpstr>White</vt:lpstr>
      <vt:lpstr>Liaison Status – November 2021</vt:lpstr>
      <vt:lpstr>Trusted Computing Group (TCG)</vt:lpstr>
      <vt:lpstr>Internet Engineering Task Force (IETF) (1 of 4)</vt:lpstr>
      <vt:lpstr>Internet Engineering Task Force (IETF) (2 of 4)</vt:lpstr>
      <vt:lpstr>Internet Engineering Task Force (IETF) (3 of 4)</vt:lpstr>
      <vt:lpstr>Internet Engineering Task Force (IETF) (4 of 4)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Face-to-Face Plenary Session - February 2021</dc:title>
  <dc:subject/>
  <dc:creator>Smith Kennedy (PWG Chair, HP Inc.)</dc:creator>
  <cp:keywords/>
  <dc:description/>
  <cp:lastModifiedBy>Ira McDonald</cp:lastModifiedBy>
  <cp:revision>692</cp:revision>
  <cp:lastPrinted>2019-08-28T15:37:14Z</cp:lastPrinted>
  <dcterms:modified xsi:type="dcterms:W3CDTF">2021-10-26T21:38:33Z</dcterms:modified>
  <cp:category/>
</cp:coreProperties>
</file>