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6" r:id="rId2"/>
    <p:sldId id="408" r:id="rId3"/>
    <p:sldId id="409" r:id="rId4"/>
    <p:sldId id="410" r:id="rId5"/>
    <p:sldId id="411" r:id="rId6"/>
    <p:sldId id="358" r:id="rId7"/>
    <p:sldId id="390" r:id="rId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EAFA"/>
    <a:srgbClr val="FFCC99"/>
    <a:srgbClr val="FFFFCC"/>
    <a:srgbClr val="D2CB3A"/>
    <a:srgbClr val="78B832"/>
    <a:srgbClr val="FAEE06"/>
    <a:srgbClr val="D7D04D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70452" autoAdjust="0"/>
  </p:normalViewPr>
  <p:slideViewPr>
    <p:cSldViewPr>
      <p:cViewPr varScale="1">
        <p:scale>
          <a:sx n="48" d="100"/>
          <a:sy n="48" d="100"/>
        </p:scale>
        <p:origin x="-11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616" y="-96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9825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44A651C2-A307-4D0D-82F4-7DA37D77B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79913"/>
            <a:ext cx="50927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9825"/>
            <a:ext cx="3011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1CD160B9-4529-4894-8E7A-B48622803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9E9D0-B683-406B-8AAA-3ED01E2C64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B74CD-9356-4D9C-B54F-C0C749383E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B74CD-9356-4D9C-B54F-C0C749383E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B74CD-9356-4D9C-B54F-C0C749383E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B74CD-9356-4D9C-B54F-C0C749383E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 typeface="Calibri" pitchFamily="34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B727F-F1EA-4846-ABE7-CF937A1FE1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3276600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4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7" name="Picture 15" descr="ppt banner_ccev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28B4-C4B8-490C-BE55-9E7C86EC2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C9F7-48A5-4494-98CB-D91B76205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6FAC-3A3B-48E7-A9DA-2C4781CC3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5791200"/>
            <a:ext cx="381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EFF4-867E-4905-AB15-7605BFCC5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5867400"/>
            <a:ext cx="381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A688-C51D-4943-97B2-547ECF54F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2580-B439-492D-95E5-AE1C708CC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CC95-3FAF-4B75-99A8-CCD023753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BA89-F75D-47CC-B38A-77B9AD70F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0CB6-0BA5-4662-B0A6-94DAFBCA7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F3D7-D88F-41A6-8BA1-D8D391B13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8A7-C9B2-483E-B2AA-C29A7507A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ACBABA0-A8C5-460C-B7A2-BF253AE29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3276600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4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" name="Picture 10" descr="ppt banner_ccev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74638"/>
            <a:ext cx="9144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924800" cy="16764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Multi Function Printer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Protection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428B4-C4B8-490C-BE55-9E7C86EC2A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609600" y="4572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Information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Assurance Partnership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Initial Activities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 sz="2800" dirty="0" smtClean="0"/>
              <a:t>Joint IPA/NIAP effort kicked off at RSA, February 2012</a:t>
            </a:r>
          </a:p>
          <a:p>
            <a:r>
              <a:rPr lang="en-US" sz="2800" dirty="0" smtClean="0"/>
              <a:t>IPA to lead the effort, with support from Japanese vendors</a:t>
            </a:r>
          </a:p>
          <a:p>
            <a:r>
              <a:rPr lang="en-US" sz="2800" dirty="0" smtClean="0"/>
              <a:t>NIAP to provide review and feedback</a:t>
            </a:r>
          </a:p>
          <a:p>
            <a:r>
              <a:rPr lang="en-US" sz="2800" dirty="0" smtClean="0"/>
              <a:t>Initial goal – Draft PP by ICCC, September 2012</a:t>
            </a:r>
            <a:endParaRPr lang="en-US" sz="2800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FF4-867E-4905-AB15-7605BFCC55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Current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Activities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Initial PP </a:t>
            </a:r>
            <a:r>
              <a:rPr lang="en-US" sz="2800" dirty="0" smtClean="0"/>
              <a:t>draft based on NDPP, developed by IPA/vendors, delivered to NIAP, June 2012</a:t>
            </a:r>
          </a:p>
          <a:p>
            <a:r>
              <a:rPr lang="en-US" sz="2800" dirty="0" smtClean="0"/>
              <a:t>NIAP reviewed, provided revisions to sections 1-2 (Environment, Security Problem Definition)</a:t>
            </a:r>
          </a:p>
          <a:p>
            <a:r>
              <a:rPr lang="en-US" sz="2800" dirty="0" smtClean="0"/>
              <a:t>IPA response received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FF4-867E-4905-AB15-7605BFCC55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Next Steps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After IPA/NIAP agreement on Sections 1-2, Security Functional Requirements and Assurance Activities to be defined</a:t>
            </a:r>
            <a:endParaRPr lang="en-US" sz="2800" dirty="0" smtClean="0"/>
          </a:p>
          <a:p>
            <a:r>
              <a:rPr lang="en-US" sz="2800" dirty="0" smtClean="0"/>
              <a:t>Interested U.S. vendors invited to participate in reviews of future drafts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FF4-867E-4905-AB15-7605BFCC55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NIAP PP Transition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 sz="2800" dirty="0" smtClean="0"/>
              <a:t>Publication of a NIAP-approved PP includes a </a:t>
            </a:r>
            <a:r>
              <a:rPr lang="en-US" sz="2800" i="1" dirty="0" smtClean="0"/>
              <a:t>transition end date, </a:t>
            </a:r>
            <a:r>
              <a:rPr lang="en-US" sz="2800" dirty="0" smtClean="0"/>
              <a:t>approximately 6 months from the time of publication</a:t>
            </a:r>
          </a:p>
          <a:p>
            <a:r>
              <a:rPr lang="en-US" sz="2800" dirty="0" smtClean="0"/>
              <a:t>During the MFP PP transition period, evaluations will be accepted against the 2600.2 PP or against the MFP PP</a:t>
            </a:r>
          </a:p>
          <a:p>
            <a:r>
              <a:rPr lang="en-US" sz="2800" dirty="0" smtClean="0"/>
              <a:t>After transition end date, products will only be accepted for evaluation against the MFP PP.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FF4-867E-4905-AB15-7605BFCC55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3025775"/>
            <a:ext cx="7772400" cy="1470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428B4-C4B8-490C-BE55-9E7C86EC2A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anchor="b" anchorCtr="1"/>
          <a:lstStyle/>
          <a:p>
            <a:pPr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Contact Information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3886200"/>
          </a:xfrm>
        </p:spPr>
        <p:txBody>
          <a:bodyPr/>
          <a:lstStyle/>
          <a:p>
            <a:pPr algn="ctr">
              <a:defRPr/>
            </a:pPr>
            <a:endParaRPr lang="en-US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NIAP website:  </a:t>
            </a:r>
            <a:r>
              <a:rPr lang="en-US" sz="2400" dirty="0" smtClean="0"/>
              <a:t>http://</a:t>
            </a:r>
            <a:r>
              <a:rPr lang="en-US" sz="2400" dirty="0" smtClean="0"/>
              <a:t>www.niap-ccevs.org</a:t>
            </a:r>
            <a:endParaRPr lang="en-US" sz="2400" dirty="0" smtClean="0"/>
          </a:p>
          <a:p>
            <a:pPr algn="ctr">
              <a:buFontTx/>
              <a:buNone/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Email:  </a:t>
            </a:r>
            <a:r>
              <a:rPr lang="en-US" sz="2400" dirty="0" smtClean="0"/>
              <a:t>scheme-comments@niap-ccevs.org</a:t>
            </a:r>
          </a:p>
          <a:p>
            <a:pPr algn="ctr">
              <a:buFontTx/>
              <a:buNone/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Telephone: </a:t>
            </a:r>
            <a:r>
              <a:rPr lang="en-US" sz="2400" dirty="0" smtClean="0"/>
              <a:t>410.854.4458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FF4-867E-4905-AB15-7605BFCC55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aettenschweile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6469</TotalTime>
  <Words>192</Words>
  <Application>Microsoft Office PowerPoint</Application>
  <PresentationFormat>On-screen Show (4:3)</PresentationFormat>
  <Paragraphs>44</Paragraphs>
  <Slides>7</Slides>
  <Notes>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 Initial Activities</vt:lpstr>
      <vt:lpstr> Current Activities</vt:lpstr>
      <vt:lpstr> Next Steps</vt:lpstr>
      <vt:lpstr> NIAP PP Transition</vt:lpstr>
      <vt:lpstr>Questions?</vt:lpstr>
      <vt:lpstr>Contact Information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MFP PP update for PWG</dc:title>
  <dc:creator>Janine Pedersen</dc:creator>
  <cp:lastModifiedBy>Janine S. Pedersen</cp:lastModifiedBy>
  <cp:revision>295</cp:revision>
  <dcterms:created xsi:type="dcterms:W3CDTF">2007-04-12T18:49:05Z</dcterms:created>
  <dcterms:modified xsi:type="dcterms:W3CDTF">2012-08-05T11:15:15Z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