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417" r:id="rId2"/>
    <p:sldId id="257" r:id="rId3"/>
    <p:sldId id="389" r:id="rId4"/>
    <p:sldId id="418" r:id="rId5"/>
    <p:sldId id="289" r:id="rId6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40640" marR="4064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1pPr>
    <a:lvl2pPr marL="40640" marR="40640" indent="3429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2pPr>
    <a:lvl3pPr marL="40640" marR="40640" indent="685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3pPr>
    <a:lvl4pPr marL="40640" marR="40640" indent="10287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4pPr>
    <a:lvl5pPr marL="40640" marR="4064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5pPr>
    <a:lvl6pPr marL="40640" marR="40640" indent="17145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6pPr>
    <a:lvl7pPr marL="40640" marR="40640" indent="2057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7pPr>
    <a:lvl8pPr marL="40640" marR="40640" indent="24003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8pPr>
    <a:lvl9pPr marL="40640" marR="4064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6FB7"/>
    <a:srgbClr val="F9F187"/>
    <a:srgbClr val="F9E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7E6362-E425-DD48-97B7-F84FF13C213C}" v="13" dt="2020-08-10T19:44:44.845"/>
  </p1510:revLst>
</p1510:revInfo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42"/>
    <p:restoredTop sz="96018"/>
  </p:normalViewPr>
  <p:slideViewPr>
    <p:cSldViewPr snapToGrid="0" snapToObjects="1">
      <p:cViewPr varScale="1">
        <p:scale>
          <a:sx n="82" d="100"/>
          <a:sy n="82" d="100"/>
        </p:scale>
        <p:origin x="121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1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3" d="100"/>
        <a:sy n="9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nnedy, Smith (Wireless &amp; IPP Standards)" userId="0eeb2244-425b-4283-bee1-e4f5d8874cb0" providerId="ADAL" clId="{2AD7BFAF-F562-ED4D-8780-ADAAA7AE9AE0}"/>
    <pc:docChg chg="custSel addSld delSld modSld">
      <pc:chgData name="Kennedy, Smith (Wireless &amp; IPP Standards)" userId="0eeb2244-425b-4283-bee1-e4f5d8874cb0" providerId="ADAL" clId="{2AD7BFAF-F562-ED4D-8780-ADAAA7AE9AE0}" dt="2020-05-06T14:38:00.070" v="217"/>
      <pc:docMkLst>
        <pc:docMk/>
      </pc:docMkLst>
      <pc:sldChg chg="del">
        <pc:chgData name="Kennedy, Smith (Wireless &amp; IPP Standards)" userId="0eeb2244-425b-4283-bee1-e4f5d8874cb0" providerId="ADAL" clId="{2AD7BFAF-F562-ED4D-8780-ADAAA7AE9AE0}" dt="2020-04-29T15:39:41.383" v="2" actId="2696"/>
        <pc:sldMkLst>
          <pc:docMk/>
          <pc:sldMk cId="1462877395" sldId="263"/>
        </pc:sldMkLst>
      </pc:sldChg>
      <pc:sldChg chg="addSp delSp modSp add">
        <pc:chgData name="Kennedy, Smith (Wireless &amp; IPP Standards)" userId="0eeb2244-425b-4283-bee1-e4f5d8874cb0" providerId="ADAL" clId="{2AD7BFAF-F562-ED4D-8780-ADAAA7AE9AE0}" dt="2020-05-06T14:37:58.351" v="216"/>
        <pc:sldMkLst>
          <pc:docMk/>
          <pc:sldMk cId="3400977302" sldId="263"/>
        </pc:sldMkLst>
        <pc:spChg chg="add mod">
          <ac:chgData name="Kennedy, Smith (Wireless &amp; IPP Standards)" userId="0eeb2244-425b-4283-bee1-e4f5d8874cb0" providerId="ADAL" clId="{2AD7BFAF-F562-ED4D-8780-ADAAA7AE9AE0}" dt="2020-05-06T14:37:58.351" v="216"/>
          <ac:spMkLst>
            <pc:docMk/>
            <pc:sldMk cId="3400977302" sldId="263"/>
            <ac:spMk id="5" creationId="{55CA7A90-5C10-0544-9B36-C4B3043F9027}"/>
          </ac:spMkLst>
        </pc:spChg>
        <pc:spChg chg="del">
          <ac:chgData name="Kennedy, Smith (Wireless &amp; IPP Standards)" userId="0eeb2244-425b-4283-bee1-e4f5d8874cb0" providerId="ADAL" clId="{2AD7BFAF-F562-ED4D-8780-ADAAA7AE9AE0}" dt="2020-04-29T15:39:51.979" v="10" actId="478"/>
          <ac:spMkLst>
            <pc:docMk/>
            <pc:sldMk cId="3400977302" sldId="263"/>
            <ac:spMk id="135" creationId="{00000000-0000-0000-0000-000000000000}"/>
          </ac:spMkLst>
        </pc:spChg>
        <pc:spChg chg="del">
          <ac:chgData name="Kennedy, Smith (Wireless &amp; IPP Standards)" userId="0eeb2244-425b-4283-bee1-e4f5d8874cb0" providerId="ADAL" clId="{2AD7BFAF-F562-ED4D-8780-ADAAA7AE9AE0}" dt="2020-04-29T15:39:57.735" v="12" actId="478"/>
          <ac:spMkLst>
            <pc:docMk/>
            <pc:sldMk cId="3400977302" sldId="263"/>
            <ac:spMk id="137" creationId="{00000000-0000-0000-0000-000000000000}"/>
          </ac:spMkLst>
        </pc:spChg>
        <pc:spChg chg="del">
          <ac:chgData name="Kennedy, Smith (Wireless &amp; IPP Standards)" userId="0eeb2244-425b-4283-bee1-e4f5d8874cb0" providerId="ADAL" clId="{2AD7BFAF-F562-ED4D-8780-ADAAA7AE9AE0}" dt="2020-04-29T15:39:59.770" v="13" actId="478"/>
          <ac:spMkLst>
            <pc:docMk/>
            <pc:sldMk cId="3400977302" sldId="263"/>
            <ac:spMk id="138" creationId="{00000000-0000-0000-0000-000000000000}"/>
          </ac:spMkLst>
        </pc:spChg>
        <pc:spChg chg="del">
          <ac:chgData name="Kennedy, Smith (Wireless &amp; IPP Standards)" userId="0eeb2244-425b-4283-bee1-e4f5d8874cb0" providerId="ADAL" clId="{2AD7BFAF-F562-ED4D-8780-ADAAA7AE9AE0}" dt="2020-04-29T15:39:54.498" v="11" actId="478"/>
          <ac:spMkLst>
            <pc:docMk/>
            <pc:sldMk cId="3400977302" sldId="263"/>
            <ac:spMk id="139" creationId="{00000000-0000-0000-0000-000000000000}"/>
          </ac:spMkLst>
        </pc:spChg>
        <pc:spChg chg="mod">
          <ac:chgData name="Kennedy, Smith (Wireless &amp; IPP Standards)" userId="0eeb2244-425b-4283-bee1-e4f5d8874cb0" providerId="ADAL" clId="{2AD7BFAF-F562-ED4D-8780-ADAAA7AE9AE0}" dt="2020-04-29T15:39:45.917" v="6" actId="27636"/>
          <ac:spMkLst>
            <pc:docMk/>
            <pc:sldMk cId="3400977302" sldId="263"/>
            <ac:spMk id="141" creationId="{00000000-0000-0000-0000-000000000000}"/>
          </ac:spMkLst>
        </pc:spChg>
        <pc:spChg chg="mod">
          <ac:chgData name="Kennedy, Smith (Wireless &amp; IPP Standards)" userId="0eeb2244-425b-4283-bee1-e4f5d8874cb0" providerId="ADAL" clId="{2AD7BFAF-F562-ED4D-8780-ADAAA7AE9AE0}" dt="2020-04-29T15:39:45.739" v="5"/>
          <ac:spMkLst>
            <pc:docMk/>
            <pc:sldMk cId="3400977302" sldId="263"/>
            <ac:spMk id="142" creationId="{00000000-0000-0000-0000-000000000000}"/>
          </ac:spMkLst>
        </pc:spChg>
        <pc:picChg chg="del">
          <ac:chgData name="Kennedy, Smith (Wireless &amp; IPP Standards)" userId="0eeb2244-425b-4283-bee1-e4f5d8874cb0" providerId="ADAL" clId="{2AD7BFAF-F562-ED4D-8780-ADAAA7AE9AE0}" dt="2020-04-29T15:39:49.926" v="9" actId="478"/>
          <ac:picMkLst>
            <pc:docMk/>
            <pc:sldMk cId="3400977302" sldId="263"/>
            <ac:picMk id="136" creationId="{00000000-0000-0000-0000-000000000000}"/>
          </ac:picMkLst>
        </pc:picChg>
      </pc:sldChg>
      <pc:sldChg chg="modSp">
        <pc:chgData name="Kennedy, Smith (Wireless &amp; IPP Standards)" userId="0eeb2244-425b-4283-bee1-e4f5d8874cb0" providerId="ADAL" clId="{2AD7BFAF-F562-ED4D-8780-ADAAA7AE9AE0}" dt="2020-05-06T12:43:22.024" v="208" actId="20577"/>
        <pc:sldMkLst>
          <pc:docMk/>
          <pc:sldMk cId="1183384035" sldId="387"/>
        </pc:sldMkLst>
        <pc:spChg chg="mod">
          <ac:chgData name="Kennedy, Smith (Wireless &amp; IPP Standards)" userId="0eeb2244-425b-4283-bee1-e4f5d8874cb0" providerId="ADAL" clId="{2AD7BFAF-F562-ED4D-8780-ADAAA7AE9AE0}" dt="2020-05-06T12:43:22.024" v="208" actId="20577"/>
          <ac:spMkLst>
            <pc:docMk/>
            <pc:sldMk cId="1183384035" sldId="387"/>
            <ac:spMk id="3" creationId="{F6CBD45F-8AA1-3641-8AD8-D31A8892205B}"/>
          </ac:spMkLst>
        </pc:spChg>
      </pc:sldChg>
      <pc:sldChg chg="add">
        <pc:chgData name="Kennedy, Smith (Wireless &amp; IPP Standards)" userId="0eeb2244-425b-4283-bee1-e4f5d8874cb0" providerId="ADAL" clId="{2AD7BFAF-F562-ED4D-8780-ADAAA7AE9AE0}" dt="2020-05-06T12:32:59.378" v="183"/>
        <pc:sldMkLst>
          <pc:docMk/>
          <pc:sldMk cId="853630972" sldId="396"/>
        </pc:sldMkLst>
      </pc:sldChg>
      <pc:sldChg chg="del">
        <pc:chgData name="Kennedy, Smith (Wireless &amp; IPP Standards)" userId="0eeb2244-425b-4283-bee1-e4f5d8874cb0" providerId="ADAL" clId="{2AD7BFAF-F562-ED4D-8780-ADAAA7AE9AE0}" dt="2020-05-06T12:32:54.606" v="181" actId="2696"/>
        <pc:sldMkLst>
          <pc:docMk/>
          <pc:sldMk cId="2165262297" sldId="396"/>
        </pc:sldMkLst>
      </pc:sldChg>
      <pc:sldChg chg="modSp add">
        <pc:chgData name="Kennedy, Smith (Wireless &amp; IPP Standards)" userId="0eeb2244-425b-4283-bee1-e4f5d8874cb0" providerId="ADAL" clId="{2AD7BFAF-F562-ED4D-8780-ADAAA7AE9AE0}" dt="2020-05-06T12:33:25.008" v="185" actId="20577"/>
        <pc:sldMkLst>
          <pc:docMk/>
          <pc:sldMk cId="2140691096" sldId="400"/>
        </pc:sldMkLst>
        <pc:spChg chg="mod">
          <ac:chgData name="Kennedy, Smith (Wireless &amp; IPP Standards)" userId="0eeb2244-425b-4283-bee1-e4f5d8874cb0" providerId="ADAL" clId="{2AD7BFAF-F562-ED4D-8780-ADAAA7AE9AE0}" dt="2020-05-06T12:33:25.008" v="185" actId="20577"/>
          <ac:spMkLst>
            <pc:docMk/>
            <pc:sldMk cId="2140691096" sldId="400"/>
            <ac:spMk id="369" creationId="{00000000-0000-0000-0000-000000000000}"/>
          </ac:spMkLst>
        </pc:spChg>
      </pc:sldChg>
      <pc:sldChg chg="del">
        <pc:chgData name="Kennedy, Smith (Wireless &amp; IPP Standards)" userId="0eeb2244-425b-4283-bee1-e4f5d8874cb0" providerId="ADAL" clId="{2AD7BFAF-F562-ED4D-8780-ADAAA7AE9AE0}" dt="2020-05-06T12:32:54.623" v="182" actId="2696"/>
        <pc:sldMkLst>
          <pc:docMk/>
          <pc:sldMk cId="3612559753" sldId="400"/>
        </pc:sldMkLst>
      </pc:sldChg>
      <pc:sldChg chg="modSp">
        <pc:chgData name="Kennedy, Smith (Wireless &amp; IPP Standards)" userId="0eeb2244-425b-4283-bee1-e4f5d8874cb0" providerId="ADAL" clId="{2AD7BFAF-F562-ED4D-8780-ADAAA7AE9AE0}" dt="2020-05-06T12:14:20.941" v="142" actId="6549"/>
        <pc:sldMkLst>
          <pc:docMk/>
          <pc:sldMk cId="1761778470" sldId="408"/>
        </pc:sldMkLst>
        <pc:spChg chg="mod">
          <ac:chgData name="Kennedy, Smith (Wireless &amp; IPP Standards)" userId="0eeb2244-425b-4283-bee1-e4f5d8874cb0" providerId="ADAL" clId="{2AD7BFAF-F562-ED4D-8780-ADAAA7AE9AE0}" dt="2020-05-06T12:14:20.941" v="142" actId="6549"/>
          <ac:spMkLst>
            <pc:docMk/>
            <pc:sldMk cId="1761778470" sldId="408"/>
            <ac:spMk id="3" creationId="{6E1B11F4-B8BA-0043-96D4-C905B45AFA98}"/>
          </ac:spMkLst>
        </pc:spChg>
      </pc:sldChg>
      <pc:sldChg chg="modSp">
        <pc:chgData name="Kennedy, Smith (Wireless &amp; IPP Standards)" userId="0eeb2244-425b-4283-bee1-e4f5d8874cb0" providerId="ADAL" clId="{2AD7BFAF-F562-ED4D-8780-ADAAA7AE9AE0}" dt="2020-05-06T12:13:10.947" v="141"/>
        <pc:sldMkLst>
          <pc:docMk/>
          <pc:sldMk cId="277899666" sldId="409"/>
        </pc:sldMkLst>
        <pc:spChg chg="mod">
          <ac:chgData name="Kennedy, Smith (Wireless &amp; IPP Standards)" userId="0eeb2244-425b-4283-bee1-e4f5d8874cb0" providerId="ADAL" clId="{2AD7BFAF-F562-ED4D-8780-ADAAA7AE9AE0}" dt="2020-05-06T12:13:10.947" v="141"/>
          <ac:spMkLst>
            <pc:docMk/>
            <pc:sldMk cId="277899666" sldId="409"/>
            <ac:spMk id="3" creationId="{6E1B11F4-B8BA-0043-96D4-C905B45AFA98}"/>
          </ac:spMkLst>
        </pc:spChg>
      </pc:sldChg>
      <pc:sldChg chg="modSp">
        <pc:chgData name="Kennedy, Smith (Wireless &amp; IPP Standards)" userId="0eeb2244-425b-4283-bee1-e4f5d8874cb0" providerId="ADAL" clId="{2AD7BFAF-F562-ED4D-8780-ADAAA7AE9AE0}" dt="2020-05-06T12:15:33.157" v="180" actId="20577"/>
        <pc:sldMkLst>
          <pc:docMk/>
          <pc:sldMk cId="597192469" sldId="411"/>
        </pc:sldMkLst>
        <pc:spChg chg="mod">
          <ac:chgData name="Kennedy, Smith (Wireless &amp; IPP Standards)" userId="0eeb2244-425b-4283-bee1-e4f5d8874cb0" providerId="ADAL" clId="{2AD7BFAF-F562-ED4D-8780-ADAAA7AE9AE0}" dt="2020-05-06T12:15:33.157" v="180" actId="20577"/>
          <ac:spMkLst>
            <pc:docMk/>
            <pc:sldMk cId="597192469" sldId="411"/>
            <ac:spMk id="3" creationId="{6E1B11F4-B8BA-0043-96D4-C905B45AFA98}"/>
          </ac:spMkLst>
        </pc:spChg>
      </pc:sldChg>
      <pc:sldChg chg="del">
        <pc:chgData name="Kennedy, Smith (Wireless &amp; IPP Standards)" userId="0eeb2244-425b-4283-bee1-e4f5d8874cb0" providerId="ADAL" clId="{2AD7BFAF-F562-ED4D-8780-ADAAA7AE9AE0}" dt="2020-04-29T15:39:41.373" v="0" actId="2696"/>
        <pc:sldMkLst>
          <pc:docMk/>
          <pc:sldMk cId="1032723215" sldId="425"/>
        </pc:sldMkLst>
      </pc:sldChg>
      <pc:sldChg chg="del">
        <pc:chgData name="Kennedy, Smith (Wireless &amp; IPP Standards)" userId="0eeb2244-425b-4283-bee1-e4f5d8874cb0" providerId="ADAL" clId="{2AD7BFAF-F562-ED4D-8780-ADAAA7AE9AE0}" dt="2020-04-29T15:39:41.414" v="3" actId="2696"/>
        <pc:sldMkLst>
          <pc:docMk/>
          <pc:sldMk cId="2796481793" sldId="426"/>
        </pc:sldMkLst>
      </pc:sldChg>
      <pc:sldChg chg="del">
        <pc:chgData name="Kennedy, Smith (Wireless &amp; IPP Standards)" userId="0eeb2244-425b-4283-bee1-e4f5d8874cb0" providerId="ADAL" clId="{2AD7BFAF-F562-ED4D-8780-ADAAA7AE9AE0}" dt="2020-04-29T15:39:41.379" v="1" actId="2696"/>
        <pc:sldMkLst>
          <pc:docMk/>
          <pc:sldMk cId="3004962037" sldId="427"/>
        </pc:sldMkLst>
      </pc:sldChg>
      <pc:sldChg chg="del">
        <pc:chgData name="Kennedy, Smith (Wireless &amp; IPP Standards)" userId="0eeb2244-425b-4283-bee1-e4f5d8874cb0" providerId="ADAL" clId="{2AD7BFAF-F562-ED4D-8780-ADAAA7AE9AE0}" dt="2020-04-29T15:39:41.425" v="4" actId="2696"/>
        <pc:sldMkLst>
          <pc:docMk/>
          <pc:sldMk cId="3463104734" sldId="428"/>
        </pc:sldMkLst>
      </pc:sldChg>
      <pc:sldChg chg="addSp delSp modSp add">
        <pc:chgData name="Kennedy, Smith (Wireless &amp; IPP Standards)" userId="0eeb2244-425b-4283-bee1-e4f5d8874cb0" providerId="ADAL" clId="{2AD7BFAF-F562-ED4D-8780-ADAAA7AE9AE0}" dt="2020-05-06T14:37:53.294" v="213"/>
        <pc:sldMkLst>
          <pc:docMk/>
          <pc:sldMk cId="3294169808" sldId="430"/>
        </pc:sldMkLst>
        <pc:spChg chg="add mod">
          <ac:chgData name="Kennedy, Smith (Wireless &amp; IPP Standards)" userId="0eeb2244-425b-4283-bee1-e4f5d8874cb0" providerId="ADAL" clId="{2AD7BFAF-F562-ED4D-8780-ADAAA7AE9AE0}" dt="2020-05-06T14:37:53.294" v="213"/>
          <ac:spMkLst>
            <pc:docMk/>
            <pc:sldMk cId="3294169808" sldId="430"/>
            <ac:spMk id="5" creationId="{43D4FE3A-635E-D74D-BB8C-75BC3427C5F8}"/>
          </ac:spMkLst>
        </pc:spChg>
        <pc:spChg chg="del">
          <ac:chgData name="Kennedy, Smith (Wireless &amp; IPP Standards)" userId="0eeb2244-425b-4283-bee1-e4f5d8874cb0" providerId="ADAL" clId="{2AD7BFAF-F562-ED4D-8780-ADAAA7AE9AE0}" dt="2020-04-29T15:40:49.623" v="30" actId="478"/>
          <ac:spMkLst>
            <pc:docMk/>
            <pc:sldMk cId="3294169808" sldId="430"/>
            <ac:spMk id="108" creationId="{00000000-0000-0000-0000-000000000000}"/>
          </ac:spMkLst>
        </pc:spChg>
        <pc:spChg chg="del">
          <ac:chgData name="Kennedy, Smith (Wireless &amp; IPP Standards)" userId="0eeb2244-425b-4283-bee1-e4f5d8874cb0" providerId="ADAL" clId="{2AD7BFAF-F562-ED4D-8780-ADAAA7AE9AE0}" dt="2020-04-29T15:40:52.903" v="32" actId="478"/>
          <ac:spMkLst>
            <pc:docMk/>
            <pc:sldMk cId="3294169808" sldId="430"/>
            <ac:spMk id="110" creationId="{00000000-0000-0000-0000-000000000000}"/>
          </ac:spMkLst>
        </pc:spChg>
        <pc:spChg chg="del">
          <ac:chgData name="Kennedy, Smith (Wireless &amp; IPP Standards)" userId="0eeb2244-425b-4283-bee1-e4f5d8874cb0" providerId="ADAL" clId="{2AD7BFAF-F562-ED4D-8780-ADAAA7AE9AE0}" dt="2020-04-29T15:40:54.200" v="33" actId="478"/>
          <ac:spMkLst>
            <pc:docMk/>
            <pc:sldMk cId="3294169808" sldId="430"/>
            <ac:spMk id="111" creationId="{00000000-0000-0000-0000-000000000000}"/>
          </ac:spMkLst>
        </pc:spChg>
        <pc:spChg chg="del">
          <ac:chgData name="Kennedy, Smith (Wireless &amp; IPP Standards)" userId="0eeb2244-425b-4283-bee1-e4f5d8874cb0" providerId="ADAL" clId="{2AD7BFAF-F562-ED4D-8780-ADAAA7AE9AE0}" dt="2020-04-29T15:40:50.659" v="31" actId="478"/>
          <ac:spMkLst>
            <pc:docMk/>
            <pc:sldMk cId="3294169808" sldId="430"/>
            <ac:spMk id="112" creationId="{00000000-0000-0000-0000-000000000000}"/>
          </ac:spMkLst>
        </pc:spChg>
        <pc:spChg chg="mod">
          <ac:chgData name="Kennedy, Smith (Wireless &amp; IPP Standards)" userId="0eeb2244-425b-4283-bee1-e4f5d8874cb0" providerId="ADAL" clId="{2AD7BFAF-F562-ED4D-8780-ADAAA7AE9AE0}" dt="2020-04-29T15:39:45.739" v="5"/>
          <ac:spMkLst>
            <pc:docMk/>
            <pc:sldMk cId="3294169808" sldId="430"/>
            <ac:spMk id="115" creationId="{00000000-0000-0000-0000-000000000000}"/>
          </ac:spMkLst>
        </pc:spChg>
        <pc:picChg chg="del">
          <ac:chgData name="Kennedy, Smith (Wireless &amp; IPP Standards)" userId="0eeb2244-425b-4283-bee1-e4f5d8874cb0" providerId="ADAL" clId="{2AD7BFAF-F562-ED4D-8780-ADAAA7AE9AE0}" dt="2020-04-29T15:40:48.497" v="29" actId="478"/>
          <ac:picMkLst>
            <pc:docMk/>
            <pc:sldMk cId="3294169808" sldId="430"/>
            <ac:picMk id="109" creationId="{00000000-0000-0000-0000-000000000000}"/>
          </ac:picMkLst>
        </pc:picChg>
      </pc:sldChg>
      <pc:sldChg chg="addSp delSp modSp add">
        <pc:chgData name="Kennedy, Smith (Wireless &amp; IPP Standards)" userId="0eeb2244-425b-4283-bee1-e4f5d8874cb0" providerId="ADAL" clId="{2AD7BFAF-F562-ED4D-8780-ADAAA7AE9AE0}" dt="2020-05-06T14:37:55.168" v="214"/>
        <pc:sldMkLst>
          <pc:docMk/>
          <pc:sldMk cId="2683600992" sldId="431"/>
        </pc:sldMkLst>
        <pc:spChg chg="add mod">
          <ac:chgData name="Kennedy, Smith (Wireless &amp; IPP Standards)" userId="0eeb2244-425b-4283-bee1-e4f5d8874cb0" providerId="ADAL" clId="{2AD7BFAF-F562-ED4D-8780-ADAAA7AE9AE0}" dt="2020-05-06T14:37:55.168" v="214"/>
          <ac:spMkLst>
            <pc:docMk/>
            <pc:sldMk cId="2683600992" sldId="431"/>
            <ac:spMk id="5" creationId="{2B2473C1-8393-5643-80EC-62863469D5A0}"/>
          </ac:spMkLst>
        </pc:spChg>
        <pc:spChg chg="del">
          <ac:chgData name="Kennedy, Smith (Wireless &amp; IPP Standards)" userId="0eeb2244-425b-4283-bee1-e4f5d8874cb0" providerId="ADAL" clId="{2AD7BFAF-F562-ED4D-8780-ADAAA7AE9AE0}" dt="2020-04-29T15:40:36.698" v="25" actId="478"/>
          <ac:spMkLst>
            <pc:docMk/>
            <pc:sldMk cId="2683600992" sldId="431"/>
            <ac:spMk id="117" creationId="{00000000-0000-0000-0000-000000000000}"/>
          </ac:spMkLst>
        </pc:spChg>
        <pc:spChg chg="del">
          <ac:chgData name="Kennedy, Smith (Wireless &amp; IPP Standards)" userId="0eeb2244-425b-4283-bee1-e4f5d8874cb0" providerId="ADAL" clId="{2AD7BFAF-F562-ED4D-8780-ADAAA7AE9AE0}" dt="2020-04-29T15:40:42.192" v="27" actId="478"/>
          <ac:spMkLst>
            <pc:docMk/>
            <pc:sldMk cId="2683600992" sldId="431"/>
            <ac:spMk id="119" creationId="{00000000-0000-0000-0000-000000000000}"/>
          </ac:spMkLst>
        </pc:spChg>
        <pc:spChg chg="del">
          <ac:chgData name="Kennedy, Smith (Wireless &amp; IPP Standards)" userId="0eeb2244-425b-4283-bee1-e4f5d8874cb0" providerId="ADAL" clId="{2AD7BFAF-F562-ED4D-8780-ADAAA7AE9AE0}" dt="2020-04-29T15:40:43.467" v="28" actId="478"/>
          <ac:spMkLst>
            <pc:docMk/>
            <pc:sldMk cId="2683600992" sldId="431"/>
            <ac:spMk id="120" creationId="{00000000-0000-0000-0000-000000000000}"/>
          </ac:spMkLst>
        </pc:spChg>
        <pc:spChg chg="del">
          <ac:chgData name="Kennedy, Smith (Wireless &amp; IPP Standards)" userId="0eeb2244-425b-4283-bee1-e4f5d8874cb0" providerId="ADAL" clId="{2AD7BFAF-F562-ED4D-8780-ADAAA7AE9AE0}" dt="2020-04-29T15:40:39.069" v="26" actId="478"/>
          <ac:spMkLst>
            <pc:docMk/>
            <pc:sldMk cId="2683600992" sldId="431"/>
            <ac:spMk id="121" creationId="{00000000-0000-0000-0000-000000000000}"/>
          </ac:spMkLst>
        </pc:spChg>
        <pc:spChg chg="mod">
          <ac:chgData name="Kennedy, Smith (Wireless &amp; IPP Standards)" userId="0eeb2244-425b-4283-bee1-e4f5d8874cb0" providerId="ADAL" clId="{2AD7BFAF-F562-ED4D-8780-ADAAA7AE9AE0}" dt="2020-04-29T15:39:45.739" v="5"/>
          <ac:spMkLst>
            <pc:docMk/>
            <pc:sldMk cId="2683600992" sldId="431"/>
            <ac:spMk id="122" creationId="{00000000-0000-0000-0000-000000000000}"/>
          </ac:spMkLst>
        </pc:spChg>
        <pc:picChg chg="del">
          <ac:chgData name="Kennedy, Smith (Wireless &amp; IPP Standards)" userId="0eeb2244-425b-4283-bee1-e4f5d8874cb0" providerId="ADAL" clId="{2AD7BFAF-F562-ED4D-8780-ADAAA7AE9AE0}" dt="2020-04-29T15:40:34.893" v="24" actId="478"/>
          <ac:picMkLst>
            <pc:docMk/>
            <pc:sldMk cId="2683600992" sldId="431"/>
            <ac:picMk id="118" creationId="{00000000-0000-0000-0000-000000000000}"/>
          </ac:picMkLst>
        </pc:picChg>
      </pc:sldChg>
      <pc:sldChg chg="addSp delSp modSp add">
        <pc:chgData name="Kennedy, Smith (Wireless &amp; IPP Standards)" userId="0eeb2244-425b-4283-bee1-e4f5d8874cb0" providerId="ADAL" clId="{2AD7BFAF-F562-ED4D-8780-ADAAA7AE9AE0}" dt="2020-05-06T14:37:56.857" v="215"/>
        <pc:sldMkLst>
          <pc:docMk/>
          <pc:sldMk cId="4022693" sldId="432"/>
        </pc:sldMkLst>
        <pc:spChg chg="add mod">
          <ac:chgData name="Kennedy, Smith (Wireless &amp; IPP Standards)" userId="0eeb2244-425b-4283-bee1-e4f5d8874cb0" providerId="ADAL" clId="{2AD7BFAF-F562-ED4D-8780-ADAAA7AE9AE0}" dt="2020-05-06T14:37:56.857" v="215"/>
          <ac:spMkLst>
            <pc:docMk/>
            <pc:sldMk cId="4022693" sldId="432"/>
            <ac:spMk id="5" creationId="{327E9D24-BF1B-C74E-85AF-12AEF60D0766}"/>
          </ac:spMkLst>
        </pc:spChg>
        <pc:spChg chg="del">
          <ac:chgData name="Kennedy, Smith (Wireless &amp; IPP Standards)" userId="0eeb2244-425b-4283-bee1-e4f5d8874cb0" providerId="ADAL" clId="{2AD7BFAF-F562-ED4D-8780-ADAAA7AE9AE0}" dt="2020-04-29T15:40:21.286" v="20" actId="478"/>
          <ac:spMkLst>
            <pc:docMk/>
            <pc:sldMk cId="4022693" sldId="432"/>
            <ac:spMk id="126" creationId="{00000000-0000-0000-0000-000000000000}"/>
          </ac:spMkLst>
        </pc:spChg>
        <pc:spChg chg="del">
          <ac:chgData name="Kennedy, Smith (Wireless &amp; IPP Standards)" userId="0eeb2244-425b-4283-bee1-e4f5d8874cb0" providerId="ADAL" clId="{2AD7BFAF-F562-ED4D-8780-ADAAA7AE9AE0}" dt="2020-04-29T15:40:26.181" v="22" actId="478"/>
          <ac:spMkLst>
            <pc:docMk/>
            <pc:sldMk cId="4022693" sldId="432"/>
            <ac:spMk id="128" creationId="{00000000-0000-0000-0000-000000000000}"/>
          </ac:spMkLst>
        </pc:spChg>
        <pc:spChg chg="del">
          <ac:chgData name="Kennedy, Smith (Wireless &amp; IPP Standards)" userId="0eeb2244-425b-4283-bee1-e4f5d8874cb0" providerId="ADAL" clId="{2AD7BFAF-F562-ED4D-8780-ADAAA7AE9AE0}" dt="2020-04-29T15:40:29.132" v="23" actId="478"/>
          <ac:spMkLst>
            <pc:docMk/>
            <pc:sldMk cId="4022693" sldId="432"/>
            <ac:spMk id="129" creationId="{00000000-0000-0000-0000-000000000000}"/>
          </ac:spMkLst>
        </pc:spChg>
        <pc:spChg chg="del">
          <ac:chgData name="Kennedy, Smith (Wireless &amp; IPP Standards)" userId="0eeb2244-425b-4283-bee1-e4f5d8874cb0" providerId="ADAL" clId="{2AD7BFAF-F562-ED4D-8780-ADAAA7AE9AE0}" dt="2020-04-29T15:40:24.047" v="21" actId="478"/>
          <ac:spMkLst>
            <pc:docMk/>
            <pc:sldMk cId="4022693" sldId="432"/>
            <ac:spMk id="130" creationId="{00000000-0000-0000-0000-000000000000}"/>
          </ac:spMkLst>
        </pc:spChg>
        <pc:spChg chg="mod">
          <ac:chgData name="Kennedy, Smith (Wireless &amp; IPP Standards)" userId="0eeb2244-425b-4283-bee1-e4f5d8874cb0" providerId="ADAL" clId="{2AD7BFAF-F562-ED4D-8780-ADAAA7AE9AE0}" dt="2020-05-06T14:36:15.249" v="212" actId="27636"/>
          <ac:spMkLst>
            <pc:docMk/>
            <pc:sldMk cId="4022693" sldId="432"/>
            <ac:spMk id="132" creationId="{00000000-0000-0000-0000-000000000000}"/>
          </ac:spMkLst>
        </pc:spChg>
        <pc:spChg chg="mod">
          <ac:chgData name="Kennedy, Smith (Wireless &amp; IPP Standards)" userId="0eeb2244-425b-4283-bee1-e4f5d8874cb0" providerId="ADAL" clId="{2AD7BFAF-F562-ED4D-8780-ADAAA7AE9AE0}" dt="2020-04-29T15:39:45.739" v="5"/>
          <ac:spMkLst>
            <pc:docMk/>
            <pc:sldMk cId="4022693" sldId="432"/>
            <ac:spMk id="133" creationId="{00000000-0000-0000-0000-000000000000}"/>
          </ac:spMkLst>
        </pc:spChg>
        <pc:picChg chg="del">
          <ac:chgData name="Kennedy, Smith (Wireless &amp; IPP Standards)" userId="0eeb2244-425b-4283-bee1-e4f5d8874cb0" providerId="ADAL" clId="{2AD7BFAF-F562-ED4D-8780-ADAAA7AE9AE0}" dt="2020-04-29T15:40:20.308" v="19" actId="478"/>
          <ac:picMkLst>
            <pc:docMk/>
            <pc:sldMk cId="4022693" sldId="432"/>
            <ac:picMk id="127" creationId="{00000000-0000-0000-0000-000000000000}"/>
          </ac:picMkLst>
        </pc:picChg>
      </pc:sldChg>
      <pc:sldChg chg="addSp delSp modSp add">
        <pc:chgData name="Kennedy, Smith (Wireless &amp; IPP Standards)" userId="0eeb2244-425b-4283-bee1-e4f5d8874cb0" providerId="ADAL" clId="{2AD7BFAF-F562-ED4D-8780-ADAAA7AE9AE0}" dt="2020-05-06T14:38:00.070" v="217"/>
        <pc:sldMkLst>
          <pc:docMk/>
          <pc:sldMk cId="2578414009" sldId="433"/>
        </pc:sldMkLst>
        <pc:spChg chg="add mod">
          <ac:chgData name="Kennedy, Smith (Wireless &amp; IPP Standards)" userId="0eeb2244-425b-4283-bee1-e4f5d8874cb0" providerId="ADAL" clId="{2AD7BFAF-F562-ED4D-8780-ADAAA7AE9AE0}" dt="2020-05-06T14:38:00.070" v="217"/>
          <ac:spMkLst>
            <pc:docMk/>
            <pc:sldMk cId="2578414009" sldId="433"/>
            <ac:spMk id="5" creationId="{96D8F562-5BB5-F14A-8E9E-E0C05693734E}"/>
          </ac:spMkLst>
        </pc:spChg>
        <pc:spChg chg="del">
          <ac:chgData name="Kennedy, Smith (Wireless &amp; IPP Standards)" userId="0eeb2244-425b-4283-bee1-e4f5d8874cb0" providerId="ADAL" clId="{2AD7BFAF-F562-ED4D-8780-ADAAA7AE9AE0}" dt="2020-04-29T15:40:07.021" v="15" actId="478"/>
          <ac:spMkLst>
            <pc:docMk/>
            <pc:sldMk cId="2578414009" sldId="433"/>
            <ac:spMk id="144" creationId="{00000000-0000-0000-0000-000000000000}"/>
          </ac:spMkLst>
        </pc:spChg>
        <pc:spChg chg="del">
          <ac:chgData name="Kennedy, Smith (Wireless &amp; IPP Standards)" userId="0eeb2244-425b-4283-bee1-e4f5d8874cb0" providerId="ADAL" clId="{2AD7BFAF-F562-ED4D-8780-ADAAA7AE9AE0}" dt="2020-04-29T15:40:11.390" v="17" actId="478"/>
          <ac:spMkLst>
            <pc:docMk/>
            <pc:sldMk cId="2578414009" sldId="433"/>
            <ac:spMk id="146" creationId="{00000000-0000-0000-0000-000000000000}"/>
          </ac:spMkLst>
        </pc:spChg>
        <pc:spChg chg="del">
          <ac:chgData name="Kennedy, Smith (Wireless &amp; IPP Standards)" userId="0eeb2244-425b-4283-bee1-e4f5d8874cb0" providerId="ADAL" clId="{2AD7BFAF-F562-ED4D-8780-ADAAA7AE9AE0}" dt="2020-04-29T15:40:14.588" v="18" actId="478"/>
          <ac:spMkLst>
            <pc:docMk/>
            <pc:sldMk cId="2578414009" sldId="433"/>
            <ac:spMk id="147" creationId="{00000000-0000-0000-0000-000000000000}"/>
          </ac:spMkLst>
        </pc:spChg>
        <pc:spChg chg="del">
          <ac:chgData name="Kennedy, Smith (Wireless &amp; IPP Standards)" userId="0eeb2244-425b-4283-bee1-e4f5d8874cb0" providerId="ADAL" clId="{2AD7BFAF-F562-ED4D-8780-ADAAA7AE9AE0}" dt="2020-04-29T15:40:09.113" v="16" actId="478"/>
          <ac:spMkLst>
            <pc:docMk/>
            <pc:sldMk cId="2578414009" sldId="433"/>
            <ac:spMk id="148" creationId="{00000000-0000-0000-0000-000000000000}"/>
          </ac:spMkLst>
        </pc:spChg>
        <pc:spChg chg="mod">
          <ac:chgData name="Kennedy, Smith (Wireless &amp; IPP Standards)" userId="0eeb2244-425b-4283-bee1-e4f5d8874cb0" providerId="ADAL" clId="{2AD7BFAF-F562-ED4D-8780-ADAAA7AE9AE0}" dt="2020-04-29T15:39:46.072" v="7" actId="27636"/>
          <ac:spMkLst>
            <pc:docMk/>
            <pc:sldMk cId="2578414009" sldId="433"/>
            <ac:spMk id="150" creationId="{00000000-0000-0000-0000-000000000000}"/>
          </ac:spMkLst>
        </pc:spChg>
        <pc:spChg chg="mod">
          <ac:chgData name="Kennedy, Smith (Wireless &amp; IPP Standards)" userId="0eeb2244-425b-4283-bee1-e4f5d8874cb0" providerId="ADAL" clId="{2AD7BFAF-F562-ED4D-8780-ADAAA7AE9AE0}" dt="2020-04-29T15:39:45.739" v="5"/>
          <ac:spMkLst>
            <pc:docMk/>
            <pc:sldMk cId="2578414009" sldId="433"/>
            <ac:spMk id="151" creationId="{00000000-0000-0000-0000-000000000000}"/>
          </ac:spMkLst>
        </pc:spChg>
        <pc:picChg chg="del">
          <ac:chgData name="Kennedy, Smith (Wireless &amp; IPP Standards)" userId="0eeb2244-425b-4283-bee1-e4f5d8874cb0" providerId="ADAL" clId="{2AD7BFAF-F562-ED4D-8780-ADAAA7AE9AE0}" dt="2020-04-29T15:40:06.022" v="14" actId="478"/>
          <ac:picMkLst>
            <pc:docMk/>
            <pc:sldMk cId="2578414009" sldId="433"/>
            <ac:picMk id="145" creationId="{00000000-0000-0000-0000-000000000000}"/>
          </ac:picMkLst>
        </pc:picChg>
      </pc:sldChg>
      <pc:sldChg chg="modSp add">
        <pc:chgData name="Kennedy, Smith (Wireless &amp; IPP Standards)" userId="0eeb2244-425b-4283-bee1-e4f5d8874cb0" providerId="ADAL" clId="{2AD7BFAF-F562-ED4D-8780-ADAAA7AE9AE0}" dt="2020-05-06T12:33:48.395" v="187" actId="27636"/>
        <pc:sldMkLst>
          <pc:docMk/>
          <pc:sldMk cId="1640931720" sldId="434"/>
        </pc:sldMkLst>
        <pc:spChg chg="mod">
          <ac:chgData name="Kennedy, Smith (Wireless &amp; IPP Standards)" userId="0eeb2244-425b-4283-bee1-e4f5d8874cb0" providerId="ADAL" clId="{2AD7BFAF-F562-ED4D-8780-ADAAA7AE9AE0}" dt="2020-05-06T12:33:48.395" v="187" actId="27636"/>
          <ac:spMkLst>
            <pc:docMk/>
            <pc:sldMk cId="1640931720" sldId="434"/>
            <ac:spMk id="369" creationId="{00000000-0000-0000-0000-000000000000}"/>
          </ac:spMkLst>
        </pc:spChg>
      </pc:sldChg>
    </pc:docChg>
  </pc:docChgLst>
  <pc:docChgLst>
    <pc:chgData name="Kennedy, Smith (Wireless &amp; IPP Standards)" userId="0eeb2244-425b-4283-bee1-e4f5d8874cb0" providerId="ADAL" clId="{D2ED5709-D7EA-4374-A797-EA0A6DEC897B}"/>
    <pc:docChg chg="undo custSel delSld modSld">
      <pc:chgData name="Kennedy, Smith (Wireless &amp; IPP Standards)" userId="0eeb2244-425b-4283-bee1-e4f5d8874cb0" providerId="ADAL" clId="{D2ED5709-D7EA-4374-A797-EA0A6DEC897B}" dt="2020-06-02T12:14:12.128" v="753"/>
      <pc:docMkLst>
        <pc:docMk/>
      </pc:docMkLst>
      <pc:sldChg chg="modSp">
        <pc:chgData name="Kennedy, Smith (Wireless &amp; IPP Standards)" userId="0eeb2244-425b-4283-bee1-e4f5d8874cb0" providerId="ADAL" clId="{D2ED5709-D7EA-4374-A797-EA0A6DEC897B}" dt="2020-06-01T16:22:01.954" v="142" actId="20577"/>
        <pc:sldMkLst>
          <pc:docMk/>
          <pc:sldMk cId="0" sldId="264"/>
        </pc:sldMkLst>
        <pc:spChg chg="mod">
          <ac:chgData name="Kennedy, Smith (Wireless &amp; IPP Standards)" userId="0eeb2244-425b-4283-bee1-e4f5d8874cb0" providerId="ADAL" clId="{D2ED5709-D7EA-4374-A797-EA0A6DEC897B}" dt="2020-06-01T16:22:01.954" v="142" actId="20577"/>
          <ac:spMkLst>
            <pc:docMk/>
            <pc:sldMk cId="0" sldId="264"/>
            <ac:spMk id="146" creationId="{00000000-0000-0000-0000-000000000000}"/>
          </ac:spMkLst>
        </pc:spChg>
      </pc:sldChg>
      <pc:sldChg chg="modSp">
        <pc:chgData name="Kennedy, Smith (Wireless &amp; IPP Standards)" userId="0eeb2244-425b-4283-bee1-e4f5d8874cb0" providerId="ADAL" clId="{D2ED5709-D7EA-4374-A797-EA0A6DEC897B}" dt="2020-06-02T12:14:12.128" v="753"/>
        <pc:sldMkLst>
          <pc:docMk/>
          <pc:sldMk cId="0" sldId="290"/>
        </pc:sldMkLst>
        <pc:spChg chg="mod">
          <ac:chgData name="Kennedy, Smith (Wireless &amp; IPP Standards)" userId="0eeb2244-425b-4283-bee1-e4f5d8874cb0" providerId="ADAL" clId="{D2ED5709-D7EA-4374-A797-EA0A6DEC897B}" dt="2020-06-02T12:14:12.128" v="753"/>
          <ac:spMkLst>
            <pc:docMk/>
            <pc:sldMk cId="0" sldId="290"/>
            <ac:spMk id="396" creationId="{00000000-0000-0000-0000-000000000000}"/>
          </ac:spMkLst>
        </pc:spChg>
      </pc:sldChg>
      <pc:sldChg chg="modSp">
        <pc:chgData name="Kennedy, Smith (Wireless &amp; IPP Standards)" userId="0eeb2244-425b-4283-bee1-e4f5d8874cb0" providerId="ADAL" clId="{D2ED5709-D7EA-4374-A797-EA0A6DEC897B}" dt="2020-06-01T16:28:01.309" v="343" actId="27636"/>
        <pc:sldMkLst>
          <pc:docMk/>
          <pc:sldMk cId="938862281" sldId="332"/>
        </pc:sldMkLst>
        <pc:spChg chg="mod">
          <ac:chgData name="Kennedy, Smith (Wireless &amp; IPP Standards)" userId="0eeb2244-425b-4283-bee1-e4f5d8874cb0" providerId="ADAL" clId="{D2ED5709-D7EA-4374-A797-EA0A6DEC897B}" dt="2020-06-01T16:28:01.309" v="343" actId="27636"/>
          <ac:spMkLst>
            <pc:docMk/>
            <pc:sldMk cId="938862281" sldId="332"/>
            <ac:spMk id="3" creationId="{00000000-0000-0000-0000-000000000000}"/>
          </ac:spMkLst>
        </pc:spChg>
      </pc:sldChg>
      <pc:sldChg chg="modSp">
        <pc:chgData name="Kennedy, Smith (Wireless &amp; IPP Standards)" userId="0eeb2244-425b-4283-bee1-e4f5d8874cb0" providerId="ADAL" clId="{D2ED5709-D7EA-4374-A797-EA0A6DEC897B}" dt="2020-06-02T12:12:32.861" v="751" actId="1036"/>
        <pc:sldMkLst>
          <pc:docMk/>
          <pc:sldMk cId="803923045" sldId="403"/>
        </pc:sldMkLst>
        <pc:spChg chg="mod">
          <ac:chgData name="Kennedy, Smith (Wireless &amp; IPP Standards)" userId="0eeb2244-425b-4283-bee1-e4f5d8874cb0" providerId="ADAL" clId="{D2ED5709-D7EA-4374-A797-EA0A6DEC897B}" dt="2020-06-02T12:09:36.167" v="655" actId="6549"/>
          <ac:spMkLst>
            <pc:docMk/>
            <pc:sldMk cId="803923045" sldId="403"/>
            <ac:spMk id="157" creationId="{00000000-0000-0000-0000-000000000000}"/>
          </ac:spMkLst>
        </pc:spChg>
        <pc:graphicFrameChg chg="mod modGraphic">
          <ac:chgData name="Kennedy, Smith (Wireless &amp; IPP Standards)" userId="0eeb2244-425b-4283-bee1-e4f5d8874cb0" providerId="ADAL" clId="{D2ED5709-D7EA-4374-A797-EA0A6DEC897B}" dt="2020-06-02T12:11:48.623" v="739" actId="20577"/>
          <ac:graphicFrameMkLst>
            <pc:docMk/>
            <pc:sldMk cId="803923045" sldId="403"/>
            <ac:graphicFrameMk id="156" creationId="{00000000-0000-0000-0000-000000000000}"/>
          </ac:graphicFrameMkLst>
        </pc:graphicFrameChg>
        <pc:picChg chg="mod">
          <ac:chgData name="Kennedy, Smith (Wireless &amp; IPP Standards)" userId="0eeb2244-425b-4283-bee1-e4f5d8874cb0" providerId="ADAL" clId="{D2ED5709-D7EA-4374-A797-EA0A6DEC897B}" dt="2020-06-02T12:05:21.549" v="434" actId="1035"/>
          <ac:picMkLst>
            <pc:docMk/>
            <pc:sldMk cId="803923045" sldId="403"/>
            <ac:picMk id="2" creationId="{5072A0EF-D815-7D4F-BDBC-057C16F04BEB}"/>
          </ac:picMkLst>
        </pc:picChg>
        <pc:picChg chg="mod">
          <ac:chgData name="Kennedy, Smith (Wireless &amp; IPP Standards)" userId="0eeb2244-425b-4283-bee1-e4f5d8874cb0" providerId="ADAL" clId="{D2ED5709-D7EA-4374-A797-EA0A6DEC897B}" dt="2020-06-02T12:06:13.575" v="480" actId="1036"/>
          <ac:picMkLst>
            <pc:docMk/>
            <pc:sldMk cId="803923045" sldId="403"/>
            <ac:picMk id="5" creationId="{0185E872-B0E4-B54C-A0CA-201F4B4F9536}"/>
          </ac:picMkLst>
        </pc:picChg>
        <pc:picChg chg="mod">
          <ac:chgData name="Kennedy, Smith (Wireless &amp; IPP Standards)" userId="0eeb2244-425b-4283-bee1-e4f5d8874cb0" providerId="ADAL" clId="{D2ED5709-D7EA-4374-A797-EA0A6DEC897B}" dt="2020-06-02T12:11:21.943" v="720" actId="1076"/>
          <ac:picMkLst>
            <pc:docMk/>
            <pc:sldMk cId="803923045" sldId="403"/>
            <ac:picMk id="6" creationId="{3949A22C-CC90-5E41-AD0C-F52514038EBF}"/>
          </ac:picMkLst>
        </pc:picChg>
        <pc:picChg chg="mod">
          <ac:chgData name="Kennedy, Smith (Wireless &amp; IPP Standards)" userId="0eeb2244-425b-4283-bee1-e4f5d8874cb0" providerId="ADAL" clId="{D2ED5709-D7EA-4374-A797-EA0A6DEC897B}" dt="2020-06-02T12:04:45.762" v="428" actId="1036"/>
          <ac:picMkLst>
            <pc:docMk/>
            <pc:sldMk cId="803923045" sldId="403"/>
            <ac:picMk id="8" creationId="{378C80C2-9DA8-1D4C-BEF4-FB0F26CA45F4}"/>
          </ac:picMkLst>
        </pc:picChg>
        <pc:picChg chg="mod">
          <ac:chgData name="Kennedy, Smith (Wireless &amp; IPP Standards)" userId="0eeb2244-425b-4283-bee1-e4f5d8874cb0" providerId="ADAL" clId="{D2ED5709-D7EA-4374-A797-EA0A6DEC897B}" dt="2020-06-02T12:10:52.099" v="719" actId="1035"/>
          <ac:picMkLst>
            <pc:docMk/>
            <pc:sldMk cId="803923045" sldId="403"/>
            <ac:picMk id="10" creationId="{BA59B78A-8DF7-3D4A-8E1E-355DCCA72A77}"/>
          </ac:picMkLst>
        </pc:picChg>
        <pc:picChg chg="mod">
          <ac:chgData name="Kennedy, Smith (Wireless &amp; IPP Standards)" userId="0eeb2244-425b-4283-bee1-e4f5d8874cb0" providerId="ADAL" clId="{D2ED5709-D7EA-4374-A797-EA0A6DEC897B}" dt="2020-06-02T12:12:26.913" v="748" actId="1036"/>
          <ac:picMkLst>
            <pc:docMk/>
            <pc:sldMk cId="803923045" sldId="403"/>
            <ac:picMk id="11" creationId="{81467AF8-8C02-E641-80F7-828903D4F6F3}"/>
          </ac:picMkLst>
        </pc:picChg>
        <pc:picChg chg="mod">
          <ac:chgData name="Kennedy, Smith (Wireless &amp; IPP Standards)" userId="0eeb2244-425b-4283-bee1-e4f5d8874cb0" providerId="ADAL" clId="{D2ED5709-D7EA-4374-A797-EA0A6DEC897B}" dt="2020-06-02T12:10:52.099" v="719" actId="1035"/>
          <ac:picMkLst>
            <pc:docMk/>
            <pc:sldMk cId="803923045" sldId="403"/>
            <ac:picMk id="12" creationId="{88A718C3-FFEE-5E4E-8792-08529671C0D1}"/>
          </ac:picMkLst>
        </pc:picChg>
        <pc:picChg chg="mod">
          <ac:chgData name="Kennedy, Smith (Wireless &amp; IPP Standards)" userId="0eeb2244-425b-4283-bee1-e4f5d8874cb0" providerId="ADAL" clId="{D2ED5709-D7EA-4374-A797-EA0A6DEC897B}" dt="2020-06-02T12:12:20.305" v="746" actId="1036"/>
          <ac:picMkLst>
            <pc:docMk/>
            <pc:sldMk cId="803923045" sldId="403"/>
            <ac:picMk id="13" creationId="{04CC57D0-3DC0-444B-8990-BF02637F8AE9}"/>
          </ac:picMkLst>
        </pc:picChg>
        <pc:picChg chg="mod">
          <ac:chgData name="Kennedy, Smith (Wireless &amp; IPP Standards)" userId="0eeb2244-425b-4283-bee1-e4f5d8874cb0" providerId="ADAL" clId="{D2ED5709-D7EA-4374-A797-EA0A6DEC897B}" dt="2020-06-02T12:09:19.714" v="632" actId="1076"/>
          <ac:picMkLst>
            <pc:docMk/>
            <pc:sldMk cId="803923045" sldId="403"/>
            <ac:picMk id="14" creationId="{4C83C6EC-C719-CC47-8A6B-E7304E4518DD}"/>
          </ac:picMkLst>
        </pc:picChg>
        <pc:picChg chg="mod">
          <ac:chgData name="Kennedy, Smith (Wireless &amp; IPP Standards)" userId="0eeb2244-425b-4283-bee1-e4f5d8874cb0" providerId="ADAL" clId="{D2ED5709-D7EA-4374-A797-EA0A6DEC897B}" dt="2020-06-02T12:08:53.299" v="629" actId="1035"/>
          <ac:picMkLst>
            <pc:docMk/>
            <pc:sldMk cId="803923045" sldId="403"/>
            <ac:picMk id="15" creationId="{BB989631-4B06-9A45-8672-302D1AD43425}"/>
          </ac:picMkLst>
        </pc:picChg>
        <pc:picChg chg="mod">
          <ac:chgData name="Kennedy, Smith (Wireless &amp; IPP Standards)" userId="0eeb2244-425b-4283-bee1-e4f5d8874cb0" providerId="ADAL" clId="{D2ED5709-D7EA-4374-A797-EA0A6DEC897B}" dt="2020-06-02T12:08:53.299" v="629" actId="1035"/>
          <ac:picMkLst>
            <pc:docMk/>
            <pc:sldMk cId="803923045" sldId="403"/>
            <ac:picMk id="16" creationId="{8B340BF2-3953-994C-AAA0-3799B83BED01}"/>
          </ac:picMkLst>
        </pc:picChg>
        <pc:picChg chg="mod">
          <ac:chgData name="Kennedy, Smith (Wireless &amp; IPP Standards)" userId="0eeb2244-425b-4283-bee1-e4f5d8874cb0" providerId="ADAL" clId="{D2ED5709-D7EA-4374-A797-EA0A6DEC897B}" dt="2020-06-02T12:08:53.299" v="629" actId="1035"/>
          <ac:picMkLst>
            <pc:docMk/>
            <pc:sldMk cId="803923045" sldId="403"/>
            <ac:picMk id="17" creationId="{2AA20D58-F08A-134A-9A91-CC75CD8ED704}"/>
          </ac:picMkLst>
        </pc:picChg>
        <pc:picChg chg="mod">
          <ac:chgData name="Kennedy, Smith (Wireless &amp; IPP Standards)" userId="0eeb2244-425b-4283-bee1-e4f5d8874cb0" providerId="ADAL" clId="{D2ED5709-D7EA-4374-A797-EA0A6DEC897B}" dt="2020-06-02T12:12:14.847" v="745" actId="1036"/>
          <ac:picMkLst>
            <pc:docMk/>
            <pc:sldMk cId="803923045" sldId="403"/>
            <ac:picMk id="18" creationId="{FE06A462-0B24-7E43-A331-EBE32F70013D}"/>
          </ac:picMkLst>
        </pc:picChg>
        <pc:picChg chg="mod">
          <ac:chgData name="Kennedy, Smith (Wireless &amp; IPP Standards)" userId="0eeb2244-425b-4283-bee1-e4f5d8874cb0" providerId="ADAL" clId="{D2ED5709-D7EA-4374-A797-EA0A6DEC897B}" dt="2020-06-02T12:07:30.483" v="556" actId="1035"/>
          <ac:picMkLst>
            <pc:docMk/>
            <pc:sldMk cId="803923045" sldId="403"/>
            <ac:picMk id="20" creationId="{CAAEF52D-4946-5D42-BB0D-22C094B18FD4}"/>
          </ac:picMkLst>
        </pc:picChg>
        <pc:picChg chg="mod">
          <ac:chgData name="Kennedy, Smith (Wireless &amp; IPP Standards)" userId="0eeb2244-425b-4283-bee1-e4f5d8874cb0" providerId="ADAL" clId="{D2ED5709-D7EA-4374-A797-EA0A6DEC897B}" dt="2020-06-02T12:07:05.427" v="544" actId="1035"/>
          <ac:picMkLst>
            <pc:docMk/>
            <pc:sldMk cId="803923045" sldId="403"/>
            <ac:picMk id="21" creationId="{0489AE71-9DB4-FD4D-80BD-EF8466BB5724}"/>
          </ac:picMkLst>
        </pc:picChg>
        <pc:picChg chg="mod">
          <ac:chgData name="Kennedy, Smith (Wireless &amp; IPP Standards)" userId="0eeb2244-425b-4283-bee1-e4f5d8874cb0" providerId="ADAL" clId="{D2ED5709-D7EA-4374-A797-EA0A6DEC897B}" dt="2020-06-02T12:07:05.427" v="544" actId="1035"/>
          <ac:picMkLst>
            <pc:docMk/>
            <pc:sldMk cId="803923045" sldId="403"/>
            <ac:picMk id="23" creationId="{69E13B53-EB3F-7C49-8C63-BCA9C07F9D03}"/>
          </ac:picMkLst>
        </pc:picChg>
        <pc:picChg chg="mod">
          <ac:chgData name="Kennedy, Smith (Wireless &amp; IPP Standards)" userId="0eeb2244-425b-4283-bee1-e4f5d8874cb0" providerId="ADAL" clId="{D2ED5709-D7EA-4374-A797-EA0A6DEC897B}" dt="2020-06-02T12:08:53.299" v="629" actId="1035"/>
          <ac:picMkLst>
            <pc:docMk/>
            <pc:sldMk cId="803923045" sldId="403"/>
            <ac:picMk id="24" creationId="{2621E03E-64BD-8142-82CA-3ED779FADB0C}"/>
          </ac:picMkLst>
        </pc:picChg>
        <pc:picChg chg="mod">
          <ac:chgData name="Kennedy, Smith (Wireless &amp; IPP Standards)" userId="0eeb2244-425b-4283-bee1-e4f5d8874cb0" providerId="ADAL" clId="{D2ED5709-D7EA-4374-A797-EA0A6DEC897B}" dt="2020-06-02T12:12:32.861" v="751" actId="1036"/>
          <ac:picMkLst>
            <pc:docMk/>
            <pc:sldMk cId="803923045" sldId="403"/>
            <ac:picMk id="25" creationId="{E074553C-303C-BE44-AAFE-E43C8F2F66D6}"/>
          </ac:picMkLst>
        </pc:picChg>
        <pc:picChg chg="mod">
          <ac:chgData name="Kennedy, Smith (Wireless &amp; IPP Standards)" userId="0eeb2244-425b-4283-bee1-e4f5d8874cb0" providerId="ADAL" clId="{D2ED5709-D7EA-4374-A797-EA0A6DEC897B}" dt="2020-06-02T12:07:05.427" v="544" actId="1035"/>
          <ac:picMkLst>
            <pc:docMk/>
            <pc:sldMk cId="803923045" sldId="403"/>
            <ac:picMk id="28" creationId="{39DB54F9-EAE9-4749-9FC3-74940DFC0FC4}"/>
          </ac:picMkLst>
        </pc:picChg>
        <pc:picChg chg="mod">
          <ac:chgData name="Kennedy, Smith (Wireless &amp; IPP Standards)" userId="0eeb2244-425b-4283-bee1-e4f5d8874cb0" providerId="ADAL" clId="{D2ED5709-D7EA-4374-A797-EA0A6DEC897B}" dt="2020-06-02T12:04:35.869" v="389" actId="1036"/>
          <ac:picMkLst>
            <pc:docMk/>
            <pc:sldMk cId="803923045" sldId="403"/>
            <ac:picMk id="35" creationId="{93A9B3C7-46DE-D349-93AD-91CD79D6404E}"/>
          </ac:picMkLst>
        </pc:picChg>
      </pc:sldChg>
      <pc:sldChg chg="modSp">
        <pc:chgData name="Kennedy, Smith (Wireless &amp; IPP Standards)" userId="0eeb2244-425b-4283-bee1-e4f5d8874cb0" providerId="ADAL" clId="{D2ED5709-D7EA-4374-A797-EA0A6DEC897B}" dt="2020-06-01T16:29:00.685" v="348" actId="20577"/>
        <pc:sldMkLst>
          <pc:docMk/>
          <pc:sldMk cId="1452329628" sldId="407"/>
        </pc:sldMkLst>
        <pc:spChg chg="mod">
          <ac:chgData name="Kennedy, Smith (Wireless &amp; IPP Standards)" userId="0eeb2244-425b-4283-bee1-e4f5d8874cb0" providerId="ADAL" clId="{D2ED5709-D7EA-4374-A797-EA0A6DEC897B}" dt="2020-06-01T16:29:00.685" v="348" actId="20577"/>
          <ac:spMkLst>
            <pc:docMk/>
            <pc:sldMk cId="1452329628" sldId="407"/>
            <ac:spMk id="3" creationId="{6E1B11F4-B8BA-0043-96D4-C905B45AFA98}"/>
          </ac:spMkLst>
        </pc:spChg>
      </pc:sldChg>
      <pc:sldChg chg="modSp">
        <pc:chgData name="Kennedy, Smith (Wireless &amp; IPP Standards)" userId="0eeb2244-425b-4283-bee1-e4f5d8874cb0" providerId="ADAL" clId="{D2ED5709-D7EA-4374-A797-EA0A6DEC897B}" dt="2020-06-01T15:53:08.381" v="8" actId="20577"/>
        <pc:sldMkLst>
          <pc:docMk/>
          <pc:sldMk cId="168947725" sldId="417"/>
        </pc:sldMkLst>
        <pc:spChg chg="mod">
          <ac:chgData name="Kennedy, Smith (Wireless &amp; IPP Standards)" userId="0eeb2244-425b-4283-bee1-e4f5d8874cb0" providerId="ADAL" clId="{D2ED5709-D7EA-4374-A797-EA0A6DEC897B}" dt="2020-06-01T15:52:00.816" v="0" actId="313"/>
          <ac:spMkLst>
            <pc:docMk/>
            <pc:sldMk cId="168947725" sldId="417"/>
            <ac:spMk id="73" creationId="{00000000-0000-0000-0000-000000000000}"/>
          </ac:spMkLst>
        </pc:spChg>
        <pc:spChg chg="mod">
          <ac:chgData name="Kennedy, Smith (Wireless &amp; IPP Standards)" userId="0eeb2244-425b-4283-bee1-e4f5d8874cb0" providerId="ADAL" clId="{D2ED5709-D7EA-4374-A797-EA0A6DEC897B}" dt="2020-06-01T15:53:08.381" v="8" actId="20577"/>
          <ac:spMkLst>
            <pc:docMk/>
            <pc:sldMk cId="168947725" sldId="417"/>
            <ac:spMk id="74" creationId="{00000000-0000-0000-0000-000000000000}"/>
          </ac:spMkLst>
        </pc:spChg>
      </pc:sldChg>
      <pc:sldChg chg="modSp del">
        <pc:chgData name="Kennedy, Smith (Wireless &amp; IPP Standards)" userId="0eeb2244-425b-4283-bee1-e4f5d8874cb0" providerId="ADAL" clId="{D2ED5709-D7EA-4374-A797-EA0A6DEC897B}" dt="2020-06-01T15:53:33.286" v="9" actId="2696"/>
        <pc:sldMkLst>
          <pc:docMk/>
          <pc:sldMk cId="1219819494" sldId="418"/>
        </pc:sldMkLst>
        <pc:spChg chg="mod">
          <ac:chgData name="Kennedy, Smith (Wireless &amp; IPP Standards)" userId="0eeb2244-425b-4283-bee1-e4f5d8874cb0" providerId="ADAL" clId="{D2ED5709-D7EA-4374-A797-EA0A6DEC897B}" dt="2020-06-01T15:52:08.785" v="2" actId="313"/>
          <ac:spMkLst>
            <pc:docMk/>
            <pc:sldMk cId="1219819494" sldId="418"/>
            <ac:spMk id="137" creationId="{00000000-0000-0000-0000-000000000000}"/>
          </ac:spMkLst>
        </pc:spChg>
      </pc:sldChg>
      <pc:sldChg chg="modSp">
        <pc:chgData name="Kennedy, Smith (Wireless &amp; IPP Standards)" userId="0eeb2244-425b-4283-bee1-e4f5d8874cb0" providerId="ADAL" clId="{D2ED5709-D7EA-4374-A797-EA0A6DEC897B}" dt="2020-06-01T15:55:43.827" v="107" actId="20577"/>
        <pc:sldMkLst>
          <pc:docMk/>
          <pc:sldMk cId="3423151551" sldId="419"/>
        </pc:sldMkLst>
        <pc:spChg chg="mod">
          <ac:chgData name="Kennedy, Smith (Wireless &amp; IPP Standards)" userId="0eeb2244-425b-4283-bee1-e4f5d8874cb0" providerId="ADAL" clId="{D2ED5709-D7EA-4374-A797-EA0A6DEC897B}" dt="2020-06-01T15:55:34.593" v="93" actId="20577"/>
          <ac:spMkLst>
            <pc:docMk/>
            <pc:sldMk cId="3423151551" sldId="419"/>
            <ac:spMk id="136" creationId="{00000000-0000-0000-0000-000000000000}"/>
          </ac:spMkLst>
        </pc:spChg>
        <pc:spChg chg="mod">
          <ac:chgData name="Kennedy, Smith (Wireless &amp; IPP Standards)" userId="0eeb2244-425b-4283-bee1-e4f5d8874cb0" providerId="ADAL" clId="{D2ED5709-D7EA-4374-A797-EA0A6DEC897B}" dt="2020-06-01T15:55:43.827" v="107" actId="20577"/>
          <ac:spMkLst>
            <pc:docMk/>
            <pc:sldMk cId="3423151551" sldId="419"/>
            <ac:spMk id="137" creationId="{00000000-0000-0000-0000-000000000000}"/>
          </ac:spMkLst>
        </pc:spChg>
      </pc:sldChg>
      <pc:sldChg chg="modSp">
        <pc:chgData name="Kennedy, Smith (Wireless &amp; IPP Standards)" userId="0eeb2244-425b-4283-bee1-e4f5d8874cb0" providerId="ADAL" clId="{D2ED5709-D7EA-4374-A797-EA0A6DEC897B}" dt="2020-06-01T15:54:26.343" v="91" actId="20577"/>
        <pc:sldMkLst>
          <pc:docMk/>
          <pc:sldMk cId="365919751" sldId="424"/>
        </pc:sldMkLst>
        <pc:spChg chg="mod">
          <ac:chgData name="Kennedy, Smith (Wireless &amp; IPP Standards)" userId="0eeb2244-425b-4283-bee1-e4f5d8874cb0" providerId="ADAL" clId="{D2ED5709-D7EA-4374-A797-EA0A6DEC897B}" dt="2020-06-01T15:53:38.285" v="11" actId="20577"/>
          <ac:spMkLst>
            <pc:docMk/>
            <pc:sldMk cId="365919751" sldId="424"/>
            <ac:spMk id="136" creationId="{00000000-0000-0000-0000-000000000000}"/>
          </ac:spMkLst>
        </pc:spChg>
        <pc:spChg chg="mod">
          <ac:chgData name="Kennedy, Smith (Wireless &amp; IPP Standards)" userId="0eeb2244-425b-4283-bee1-e4f5d8874cb0" providerId="ADAL" clId="{D2ED5709-D7EA-4374-A797-EA0A6DEC897B}" dt="2020-06-01T15:54:26.343" v="91" actId="20577"/>
          <ac:spMkLst>
            <pc:docMk/>
            <pc:sldMk cId="365919751" sldId="424"/>
            <ac:spMk id="137" creationId="{00000000-0000-0000-0000-000000000000}"/>
          </ac:spMkLst>
        </pc:spChg>
      </pc:sldChg>
      <pc:sldChg chg="modSp">
        <pc:chgData name="Kennedy, Smith (Wireless &amp; IPP Standards)" userId="0eeb2244-425b-4283-bee1-e4f5d8874cb0" providerId="ADAL" clId="{D2ED5709-D7EA-4374-A797-EA0A6DEC897B}" dt="2020-06-01T15:56:13.356" v="120" actId="20577"/>
        <pc:sldMkLst>
          <pc:docMk/>
          <pc:sldMk cId="517491332" sldId="429"/>
        </pc:sldMkLst>
        <pc:spChg chg="mod">
          <ac:chgData name="Kennedy, Smith (Wireless &amp; IPP Standards)" userId="0eeb2244-425b-4283-bee1-e4f5d8874cb0" providerId="ADAL" clId="{D2ED5709-D7EA-4374-A797-EA0A6DEC897B}" dt="2020-06-01T15:55:56.995" v="109" actId="20577"/>
          <ac:spMkLst>
            <pc:docMk/>
            <pc:sldMk cId="517491332" sldId="429"/>
            <ac:spMk id="136" creationId="{00000000-0000-0000-0000-000000000000}"/>
          </ac:spMkLst>
        </pc:spChg>
        <pc:spChg chg="mod">
          <ac:chgData name="Kennedy, Smith (Wireless &amp; IPP Standards)" userId="0eeb2244-425b-4283-bee1-e4f5d8874cb0" providerId="ADAL" clId="{D2ED5709-D7EA-4374-A797-EA0A6DEC897B}" dt="2020-06-01T15:56:13.356" v="120" actId="20577"/>
          <ac:spMkLst>
            <pc:docMk/>
            <pc:sldMk cId="517491332" sldId="429"/>
            <ac:spMk id="137" creationId="{00000000-0000-0000-0000-000000000000}"/>
          </ac:spMkLst>
        </pc:spChg>
      </pc:sldChg>
    </pc:docChg>
  </pc:docChgLst>
  <pc:docChgLst>
    <pc:chgData name="Kennedy, Smith (Wireless &amp; IPP Standards)" userId="0eeb2244-425b-4283-bee1-e4f5d8874cb0" providerId="ADAL" clId="{BB16A99E-B663-074A-A9D0-39C87A6A6B34}"/>
    <pc:docChg chg="undo custSel delSld modSld">
      <pc:chgData name="Kennedy, Smith (Wireless &amp; IPP Standards)" userId="0eeb2244-425b-4283-bee1-e4f5d8874cb0" providerId="ADAL" clId="{BB16A99E-B663-074A-A9D0-39C87A6A6B34}" dt="2020-08-03T18:51:22.918" v="736" actId="20577"/>
      <pc:docMkLst>
        <pc:docMk/>
      </pc:docMkLst>
      <pc:sldChg chg="modSp mod">
        <pc:chgData name="Kennedy, Smith (Wireless &amp; IPP Standards)" userId="0eeb2244-425b-4283-bee1-e4f5d8874cb0" providerId="ADAL" clId="{BB16A99E-B663-074A-A9D0-39C87A6A6B34}" dt="2020-08-03T18:47:31.308" v="650" actId="20577"/>
        <pc:sldMkLst>
          <pc:docMk/>
          <pc:sldMk cId="938862281" sldId="332"/>
        </pc:sldMkLst>
        <pc:spChg chg="mod">
          <ac:chgData name="Kennedy, Smith (Wireless &amp; IPP Standards)" userId="0eeb2244-425b-4283-bee1-e4f5d8874cb0" providerId="ADAL" clId="{BB16A99E-B663-074A-A9D0-39C87A6A6B34}" dt="2020-08-03T18:47:31.308" v="650" actId="20577"/>
          <ac:spMkLst>
            <pc:docMk/>
            <pc:sldMk cId="938862281" sldId="332"/>
            <ac:spMk id="3" creationId="{00000000-0000-0000-0000-000000000000}"/>
          </ac:spMkLst>
        </pc:spChg>
      </pc:sldChg>
      <pc:sldChg chg="del">
        <pc:chgData name="Kennedy, Smith (Wireless &amp; IPP Standards)" userId="0eeb2244-425b-4283-bee1-e4f5d8874cb0" providerId="ADAL" clId="{BB16A99E-B663-074A-A9D0-39C87A6A6B34}" dt="2020-08-03T16:23:38.896" v="189" actId="2696"/>
        <pc:sldMkLst>
          <pc:docMk/>
          <pc:sldMk cId="1332999107" sldId="356"/>
        </pc:sldMkLst>
      </pc:sldChg>
      <pc:sldChg chg="del">
        <pc:chgData name="Kennedy, Smith (Wireless &amp; IPP Standards)" userId="0eeb2244-425b-4283-bee1-e4f5d8874cb0" providerId="ADAL" clId="{BB16A99E-B663-074A-A9D0-39C87A6A6B34}" dt="2020-08-03T16:23:18.952" v="186" actId="2696"/>
        <pc:sldMkLst>
          <pc:docMk/>
          <pc:sldMk cId="1663960299" sldId="369"/>
        </pc:sldMkLst>
      </pc:sldChg>
      <pc:sldChg chg="modSp mod">
        <pc:chgData name="Kennedy, Smith (Wireless &amp; IPP Standards)" userId="0eeb2244-425b-4283-bee1-e4f5d8874cb0" providerId="ADAL" clId="{BB16A99E-B663-074A-A9D0-39C87A6A6B34}" dt="2020-08-03T16:47:08.982" v="280" actId="20577"/>
        <pc:sldMkLst>
          <pc:docMk/>
          <pc:sldMk cId="1183384035" sldId="387"/>
        </pc:sldMkLst>
        <pc:spChg chg="mod">
          <ac:chgData name="Kennedy, Smith (Wireless &amp; IPP Standards)" userId="0eeb2244-425b-4283-bee1-e4f5d8874cb0" providerId="ADAL" clId="{BB16A99E-B663-074A-A9D0-39C87A6A6B34}" dt="2020-08-03T16:47:08.982" v="280" actId="20577"/>
          <ac:spMkLst>
            <pc:docMk/>
            <pc:sldMk cId="1183384035" sldId="387"/>
            <ac:spMk id="3" creationId="{F6CBD45F-8AA1-3641-8AD8-D31A8892205B}"/>
          </ac:spMkLst>
        </pc:spChg>
      </pc:sldChg>
      <pc:sldChg chg="modSp mod">
        <pc:chgData name="Kennedy, Smith (Wireless &amp; IPP Standards)" userId="0eeb2244-425b-4283-bee1-e4f5d8874cb0" providerId="ADAL" clId="{BB16A99E-B663-074A-A9D0-39C87A6A6B34}" dt="2020-08-03T15:42:14.497" v="8" actId="242"/>
        <pc:sldMkLst>
          <pc:docMk/>
          <pc:sldMk cId="803923045" sldId="403"/>
        </pc:sldMkLst>
        <pc:graphicFrameChg chg="modGraphic">
          <ac:chgData name="Kennedy, Smith (Wireless &amp; IPP Standards)" userId="0eeb2244-425b-4283-bee1-e4f5d8874cb0" providerId="ADAL" clId="{BB16A99E-B663-074A-A9D0-39C87A6A6B34}" dt="2020-08-03T15:42:14.497" v="8" actId="242"/>
          <ac:graphicFrameMkLst>
            <pc:docMk/>
            <pc:sldMk cId="803923045" sldId="403"/>
            <ac:graphicFrameMk id="156" creationId="{00000000-0000-0000-0000-000000000000}"/>
          </ac:graphicFrameMkLst>
        </pc:graphicFrameChg>
      </pc:sldChg>
      <pc:sldChg chg="modSp mod">
        <pc:chgData name="Kennedy, Smith (Wireless &amp; IPP Standards)" userId="0eeb2244-425b-4283-bee1-e4f5d8874cb0" providerId="ADAL" clId="{BB16A99E-B663-074A-A9D0-39C87A6A6B34}" dt="2020-08-03T18:49:12.120" v="675" actId="15"/>
        <pc:sldMkLst>
          <pc:docMk/>
          <pc:sldMk cId="1452329628" sldId="407"/>
        </pc:sldMkLst>
        <pc:spChg chg="mod">
          <ac:chgData name="Kennedy, Smith (Wireless &amp; IPP Standards)" userId="0eeb2244-425b-4283-bee1-e4f5d8874cb0" providerId="ADAL" clId="{BB16A99E-B663-074A-A9D0-39C87A6A6B34}" dt="2020-08-03T18:49:12.120" v="675" actId="15"/>
          <ac:spMkLst>
            <pc:docMk/>
            <pc:sldMk cId="1452329628" sldId="407"/>
            <ac:spMk id="3" creationId="{6E1B11F4-B8BA-0043-96D4-C905B45AFA98}"/>
          </ac:spMkLst>
        </pc:spChg>
      </pc:sldChg>
      <pc:sldChg chg="modSp mod">
        <pc:chgData name="Kennedy, Smith (Wireless &amp; IPP Standards)" userId="0eeb2244-425b-4283-bee1-e4f5d8874cb0" providerId="ADAL" clId="{BB16A99E-B663-074A-A9D0-39C87A6A6B34}" dt="2020-08-03T18:51:22.918" v="736" actId="20577"/>
        <pc:sldMkLst>
          <pc:docMk/>
          <pc:sldMk cId="1761778470" sldId="408"/>
        </pc:sldMkLst>
        <pc:spChg chg="mod">
          <ac:chgData name="Kennedy, Smith (Wireless &amp; IPP Standards)" userId="0eeb2244-425b-4283-bee1-e4f5d8874cb0" providerId="ADAL" clId="{BB16A99E-B663-074A-A9D0-39C87A6A6B34}" dt="2020-08-03T18:51:22.918" v="736" actId="20577"/>
          <ac:spMkLst>
            <pc:docMk/>
            <pc:sldMk cId="1761778470" sldId="408"/>
            <ac:spMk id="3" creationId="{6E1B11F4-B8BA-0043-96D4-C905B45AFA98}"/>
          </ac:spMkLst>
        </pc:spChg>
      </pc:sldChg>
      <pc:sldChg chg="modSp mod">
        <pc:chgData name="Kennedy, Smith (Wireless &amp; IPP Standards)" userId="0eeb2244-425b-4283-bee1-e4f5d8874cb0" providerId="ADAL" clId="{BB16A99E-B663-074A-A9D0-39C87A6A6B34}" dt="2020-08-03T18:49:55.011" v="676" actId="20577"/>
        <pc:sldMkLst>
          <pc:docMk/>
          <pc:sldMk cId="277899666" sldId="409"/>
        </pc:sldMkLst>
        <pc:spChg chg="mod">
          <ac:chgData name="Kennedy, Smith (Wireless &amp; IPP Standards)" userId="0eeb2244-425b-4283-bee1-e4f5d8874cb0" providerId="ADAL" clId="{BB16A99E-B663-074A-A9D0-39C87A6A6B34}" dt="2020-08-03T18:49:55.011" v="676" actId="20577"/>
          <ac:spMkLst>
            <pc:docMk/>
            <pc:sldMk cId="277899666" sldId="409"/>
            <ac:spMk id="3" creationId="{6E1B11F4-B8BA-0043-96D4-C905B45AFA98}"/>
          </ac:spMkLst>
        </pc:spChg>
      </pc:sldChg>
      <pc:sldChg chg="del">
        <pc:chgData name="Kennedy, Smith (Wireless &amp; IPP Standards)" userId="0eeb2244-425b-4283-bee1-e4f5d8874cb0" providerId="ADAL" clId="{BB16A99E-B663-074A-A9D0-39C87A6A6B34}" dt="2020-08-03T16:23:24.470" v="187" actId="2696"/>
        <pc:sldMkLst>
          <pc:docMk/>
          <pc:sldMk cId="597192469" sldId="411"/>
        </pc:sldMkLst>
      </pc:sldChg>
      <pc:sldChg chg="del">
        <pc:chgData name="Kennedy, Smith (Wireless &amp; IPP Standards)" userId="0eeb2244-425b-4283-bee1-e4f5d8874cb0" providerId="ADAL" clId="{BB16A99E-B663-074A-A9D0-39C87A6A6B34}" dt="2020-08-03T16:23:34.838" v="188" actId="2696"/>
        <pc:sldMkLst>
          <pc:docMk/>
          <pc:sldMk cId="2471092163" sldId="412"/>
        </pc:sldMkLst>
      </pc:sldChg>
      <pc:sldChg chg="modSp mod">
        <pc:chgData name="Kennedy, Smith (Wireless &amp; IPP Standards)" userId="0eeb2244-425b-4283-bee1-e4f5d8874cb0" providerId="ADAL" clId="{BB16A99E-B663-074A-A9D0-39C87A6A6B34}" dt="2020-08-03T15:41:35.415" v="1" actId="20577"/>
        <pc:sldMkLst>
          <pc:docMk/>
          <pc:sldMk cId="168947725" sldId="417"/>
        </pc:sldMkLst>
        <pc:spChg chg="mod">
          <ac:chgData name="Kennedy, Smith (Wireless &amp; IPP Standards)" userId="0eeb2244-425b-4283-bee1-e4f5d8874cb0" providerId="ADAL" clId="{BB16A99E-B663-074A-A9D0-39C87A6A6B34}" dt="2020-08-03T15:41:35.415" v="1" actId="20577"/>
          <ac:spMkLst>
            <pc:docMk/>
            <pc:sldMk cId="168947725" sldId="417"/>
            <ac:spMk id="74" creationId="{00000000-0000-0000-0000-000000000000}"/>
          </ac:spMkLst>
        </pc:spChg>
      </pc:sldChg>
      <pc:sldChg chg="modSp mod">
        <pc:chgData name="Kennedy, Smith (Wireless &amp; IPP Standards)" userId="0eeb2244-425b-4283-bee1-e4f5d8874cb0" providerId="ADAL" clId="{BB16A99E-B663-074A-A9D0-39C87A6A6B34}" dt="2020-08-03T18:27:07.659" v="464" actId="115"/>
        <pc:sldMkLst>
          <pc:docMk/>
          <pc:sldMk cId="3423151551" sldId="419"/>
        </pc:sldMkLst>
        <pc:spChg chg="mod">
          <ac:chgData name="Kennedy, Smith (Wireless &amp; IPP Standards)" userId="0eeb2244-425b-4283-bee1-e4f5d8874cb0" providerId="ADAL" clId="{BB16A99E-B663-074A-A9D0-39C87A6A6B34}" dt="2020-08-03T18:27:07.659" v="464" actId="115"/>
          <ac:spMkLst>
            <pc:docMk/>
            <pc:sldMk cId="3423151551" sldId="419"/>
            <ac:spMk id="137" creationId="{00000000-0000-0000-0000-000000000000}"/>
          </ac:spMkLst>
        </pc:spChg>
      </pc:sldChg>
      <pc:sldChg chg="modSp mod">
        <pc:chgData name="Kennedy, Smith (Wireless &amp; IPP Standards)" userId="0eeb2244-425b-4283-bee1-e4f5d8874cb0" providerId="ADAL" clId="{BB16A99E-B663-074A-A9D0-39C87A6A6B34}" dt="2020-08-03T18:30:29.647" v="554" actId="20577"/>
        <pc:sldMkLst>
          <pc:docMk/>
          <pc:sldMk cId="365919751" sldId="424"/>
        </pc:sldMkLst>
        <pc:spChg chg="mod">
          <ac:chgData name="Kennedy, Smith (Wireless &amp; IPP Standards)" userId="0eeb2244-425b-4283-bee1-e4f5d8874cb0" providerId="ADAL" clId="{BB16A99E-B663-074A-A9D0-39C87A6A6B34}" dt="2020-08-03T18:30:29.647" v="554" actId="20577"/>
          <ac:spMkLst>
            <pc:docMk/>
            <pc:sldMk cId="365919751" sldId="424"/>
            <ac:spMk id="137" creationId="{00000000-0000-0000-0000-000000000000}"/>
          </ac:spMkLst>
        </pc:spChg>
      </pc:sldChg>
      <pc:sldChg chg="modSp mod">
        <pc:chgData name="Kennedy, Smith (Wireless &amp; IPP Standards)" userId="0eeb2244-425b-4283-bee1-e4f5d8874cb0" providerId="ADAL" clId="{BB16A99E-B663-074A-A9D0-39C87A6A6B34}" dt="2020-08-03T18:27:13.849" v="466" actId="115"/>
        <pc:sldMkLst>
          <pc:docMk/>
          <pc:sldMk cId="517491332" sldId="429"/>
        </pc:sldMkLst>
        <pc:spChg chg="mod">
          <ac:chgData name="Kennedy, Smith (Wireless &amp; IPP Standards)" userId="0eeb2244-425b-4283-bee1-e4f5d8874cb0" providerId="ADAL" clId="{BB16A99E-B663-074A-A9D0-39C87A6A6B34}" dt="2020-08-03T18:27:13.849" v="466" actId="115"/>
          <ac:spMkLst>
            <pc:docMk/>
            <pc:sldMk cId="517491332" sldId="429"/>
            <ac:spMk id="137" creationId="{00000000-0000-0000-0000-000000000000}"/>
          </ac:spMkLst>
        </pc:spChg>
      </pc:sldChg>
    </pc:docChg>
  </pc:docChgLst>
  <pc:docChgLst>
    <pc:chgData name="Kennedy, Smith (Wireless &amp; IPP Standards)" userId="0eeb2244-425b-4283-bee1-e4f5d8874cb0" providerId="ADAL" clId="{697E6362-E425-DD48-97B7-F84FF13C213C}"/>
    <pc:docChg chg="undo custSel addSld delSld modSld">
      <pc:chgData name="Kennedy, Smith (Wireless &amp; IPP Standards)" userId="0eeb2244-425b-4283-bee1-e4f5d8874cb0" providerId="ADAL" clId="{697E6362-E425-DD48-97B7-F84FF13C213C}" dt="2020-08-13T19:16:11.174" v="105" actId="20577"/>
      <pc:docMkLst>
        <pc:docMk/>
      </pc:docMkLst>
      <pc:sldChg chg="addSp delSp modSp add mod">
        <pc:chgData name="Kennedy, Smith (Wireless &amp; IPP Standards)" userId="0eeb2244-425b-4283-bee1-e4f5d8874cb0" providerId="ADAL" clId="{697E6362-E425-DD48-97B7-F84FF13C213C}" dt="2020-08-10T17:08:40.680" v="67"/>
        <pc:sldMkLst>
          <pc:docMk/>
          <pc:sldMk cId="1890648065" sldId="263"/>
        </pc:sldMkLst>
        <pc:spChg chg="add mod">
          <ac:chgData name="Kennedy, Smith (Wireless &amp; IPP Standards)" userId="0eeb2244-425b-4283-bee1-e4f5d8874cb0" providerId="ADAL" clId="{697E6362-E425-DD48-97B7-F84FF13C213C}" dt="2020-08-10T17:08:40.680" v="67"/>
          <ac:spMkLst>
            <pc:docMk/>
            <pc:sldMk cId="1890648065" sldId="263"/>
            <ac:spMk id="10" creationId="{593EC1E2-FE42-694B-8108-8023220426F3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7:50.486" v="53" actId="478"/>
          <ac:spMkLst>
            <pc:docMk/>
            <pc:sldMk cId="1890648065" sldId="263"/>
            <ac:spMk id="136" creationId="{00000000-0000-0000-0000-000000000000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7:52.812" v="54" actId="478"/>
          <ac:spMkLst>
            <pc:docMk/>
            <pc:sldMk cId="1890648065" sldId="263"/>
            <ac:spMk id="138" creationId="{00000000-0000-0000-0000-000000000000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7:53.988" v="55" actId="478"/>
          <ac:spMkLst>
            <pc:docMk/>
            <pc:sldMk cId="1890648065" sldId="263"/>
            <ac:spMk id="139" creationId="{00000000-0000-0000-0000-000000000000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7:49.085" v="52" actId="478"/>
          <ac:spMkLst>
            <pc:docMk/>
            <pc:sldMk cId="1890648065" sldId="263"/>
            <ac:spMk id="140" creationId="{00000000-0000-0000-0000-000000000000}"/>
          </ac:spMkLst>
        </pc:spChg>
        <pc:spChg chg="mod">
          <ac:chgData name="Kennedy, Smith (Wireless &amp; IPP Standards)" userId="0eeb2244-425b-4283-bee1-e4f5d8874cb0" providerId="ADAL" clId="{697E6362-E425-DD48-97B7-F84FF13C213C}" dt="2020-08-10T17:06:53.295" v="37" actId="27636"/>
          <ac:spMkLst>
            <pc:docMk/>
            <pc:sldMk cId="1890648065" sldId="263"/>
            <ac:spMk id="142" creationId="{00000000-0000-0000-0000-000000000000}"/>
          </ac:spMkLst>
        </pc:spChg>
        <pc:spChg chg="mod">
          <ac:chgData name="Kennedy, Smith (Wireless &amp; IPP Standards)" userId="0eeb2244-425b-4283-bee1-e4f5d8874cb0" providerId="ADAL" clId="{697E6362-E425-DD48-97B7-F84FF13C213C}" dt="2020-08-10T17:06:52.940" v="35"/>
          <ac:spMkLst>
            <pc:docMk/>
            <pc:sldMk cId="1890648065" sldId="263"/>
            <ac:spMk id="143" creationId="{00000000-0000-0000-0000-000000000000}"/>
          </ac:spMkLst>
        </pc:spChg>
        <pc:picChg chg="del">
          <ac:chgData name="Kennedy, Smith (Wireless &amp; IPP Standards)" userId="0eeb2244-425b-4283-bee1-e4f5d8874cb0" providerId="ADAL" clId="{697E6362-E425-DD48-97B7-F84FF13C213C}" dt="2020-08-10T17:07:49.085" v="52" actId="478"/>
          <ac:picMkLst>
            <pc:docMk/>
            <pc:sldMk cId="1890648065" sldId="263"/>
            <ac:picMk id="137" creationId="{00000000-0000-0000-0000-000000000000}"/>
          </ac:picMkLst>
        </pc:picChg>
      </pc:sldChg>
      <pc:sldChg chg="del">
        <pc:chgData name="Kennedy, Smith (Wireless &amp; IPP Standards)" userId="0eeb2244-425b-4283-bee1-e4f5d8874cb0" providerId="ADAL" clId="{697E6362-E425-DD48-97B7-F84FF13C213C}" dt="2020-08-10T17:06:46.518" v="33" actId="2696"/>
        <pc:sldMkLst>
          <pc:docMk/>
          <pc:sldMk cId="3400977302" sldId="263"/>
        </pc:sldMkLst>
      </pc:sldChg>
      <pc:sldChg chg="addSp delSp modSp add del mod">
        <pc:chgData name="Kennedy, Smith (Wireless &amp; IPP Standards)" userId="0eeb2244-425b-4283-bee1-e4f5d8874cb0" providerId="ADAL" clId="{697E6362-E425-DD48-97B7-F84FF13C213C}" dt="2020-08-10T18:13:13.467" v="70" actId="2696"/>
        <pc:sldMkLst>
          <pc:docMk/>
          <pc:sldMk cId="2683808499" sldId="265"/>
        </pc:sldMkLst>
        <pc:spChg chg="add mod">
          <ac:chgData name="Kennedy, Smith (Wireless &amp; IPP Standards)" userId="0eeb2244-425b-4283-bee1-e4f5d8874cb0" providerId="ADAL" clId="{697E6362-E425-DD48-97B7-F84FF13C213C}" dt="2020-08-10T17:08:44.782" v="69"/>
          <ac:spMkLst>
            <pc:docMk/>
            <pc:sldMk cId="2683808499" sldId="265"/>
            <ac:spMk id="10" creationId="{127C55D6-3506-C744-B206-F56420D654D9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8:15.773" v="61" actId="478"/>
          <ac:spMkLst>
            <pc:docMk/>
            <pc:sldMk cId="2683808499" sldId="265"/>
            <ac:spMk id="154" creationId="{00000000-0000-0000-0000-000000000000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8:18.626" v="62" actId="478"/>
          <ac:spMkLst>
            <pc:docMk/>
            <pc:sldMk cId="2683808499" sldId="265"/>
            <ac:spMk id="156" creationId="{00000000-0000-0000-0000-000000000000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8:19.595" v="63" actId="478"/>
          <ac:spMkLst>
            <pc:docMk/>
            <pc:sldMk cId="2683808499" sldId="265"/>
            <ac:spMk id="157" creationId="{00000000-0000-0000-0000-000000000000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8:14.319" v="60" actId="478"/>
          <ac:spMkLst>
            <pc:docMk/>
            <pc:sldMk cId="2683808499" sldId="265"/>
            <ac:spMk id="158" creationId="{00000000-0000-0000-0000-000000000000}"/>
          </ac:spMkLst>
        </pc:spChg>
        <pc:spChg chg="mod">
          <ac:chgData name="Kennedy, Smith (Wireless &amp; IPP Standards)" userId="0eeb2244-425b-4283-bee1-e4f5d8874cb0" providerId="ADAL" clId="{697E6362-E425-DD48-97B7-F84FF13C213C}" dt="2020-08-10T17:06:52.940" v="35"/>
          <ac:spMkLst>
            <pc:docMk/>
            <pc:sldMk cId="2683808499" sldId="265"/>
            <ac:spMk id="161" creationId="{00000000-0000-0000-0000-000000000000}"/>
          </ac:spMkLst>
        </pc:spChg>
        <pc:picChg chg="del">
          <ac:chgData name="Kennedy, Smith (Wireless &amp; IPP Standards)" userId="0eeb2244-425b-4283-bee1-e4f5d8874cb0" providerId="ADAL" clId="{697E6362-E425-DD48-97B7-F84FF13C213C}" dt="2020-08-10T17:08:14.319" v="60" actId="478"/>
          <ac:picMkLst>
            <pc:docMk/>
            <pc:sldMk cId="2683808499" sldId="265"/>
            <ac:picMk id="155" creationId="{00000000-0000-0000-0000-000000000000}"/>
          </ac:picMkLst>
        </pc:picChg>
      </pc:sldChg>
      <pc:sldChg chg="modSp mod">
        <pc:chgData name="Kennedy, Smith (Wireless &amp; IPP Standards)" userId="0eeb2244-425b-4283-bee1-e4f5d8874cb0" providerId="ADAL" clId="{697E6362-E425-DD48-97B7-F84FF13C213C}" dt="2020-08-10T17:04:33.787" v="29" actId="12788"/>
        <pc:sldMkLst>
          <pc:docMk/>
          <pc:sldMk cId="0" sldId="269"/>
        </pc:sldMkLst>
        <pc:picChg chg="mod">
          <ac:chgData name="Kennedy, Smith (Wireless &amp; IPP Standards)" userId="0eeb2244-425b-4283-bee1-e4f5d8874cb0" providerId="ADAL" clId="{697E6362-E425-DD48-97B7-F84FF13C213C}" dt="2020-08-10T17:04:33.787" v="29" actId="12788"/>
          <ac:picMkLst>
            <pc:docMk/>
            <pc:sldMk cId="0" sldId="269"/>
            <ac:picMk id="3" creationId="{629672C2-7973-6F4E-9EEB-AFFC631BDC04}"/>
          </ac:picMkLst>
        </pc:picChg>
      </pc:sldChg>
      <pc:sldChg chg="addSp delSp modSp add mod">
        <pc:chgData name="Kennedy, Smith (Wireless &amp; IPP Standards)" userId="0eeb2244-425b-4283-bee1-e4f5d8874cb0" providerId="ADAL" clId="{697E6362-E425-DD48-97B7-F84FF13C213C}" dt="2020-08-10T18:14:16.202" v="76"/>
        <pc:sldMkLst>
          <pc:docMk/>
          <pc:sldMk cId="1702024959" sldId="284"/>
        </pc:sldMkLst>
        <pc:spChg chg="add mod">
          <ac:chgData name="Kennedy, Smith (Wireless &amp; IPP Standards)" userId="0eeb2244-425b-4283-bee1-e4f5d8874cb0" providerId="ADAL" clId="{697E6362-E425-DD48-97B7-F84FF13C213C}" dt="2020-08-10T18:14:16.202" v="76"/>
          <ac:spMkLst>
            <pc:docMk/>
            <pc:sldMk cId="1702024959" sldId="284"/>
            <ac:spMk id="10" creationId="{28ECB3E3-FBA7-9C4C-B749-849B492A0C24}"/>
          </ac:spMkLst>
        </pc:spChg>
        <pc:spChg chg="del">
          <ac:chgData name="Kennedy, Smith (Wireless &amp; IPP Standards)" userId="0eeb2244-425b-4283-bee1-e4f5d8874cb0" providerId="ADAL" clId="{697E6362-E425-DD48-97B7-F84FF13C213C}" dt="2020-08-10T18:14:04.893" v="73" actId="478"/>
          <ac:spMkLst>
            <pc:docMk/>
            <pc:sldMk cId="1702024959" sldId="284"/>
            <ac:spMk id="327" creationId="{00000000-0000-0000-0000-000000000000}"/>
          </ac:spMkLst>
        </pc:spChg>
        <pc:spChg chg="del">
          <ac:chgData name="Kennedy, Smith (Wireless &amp; IPP Standards)" userId="0eeb2244-425b-4283-bee1-e4f5d8874cb0" providerId="ADAL" clId="{697E6362-E425-DD48-97B7-F84FF13C213C}" dt="2020-08-10T18:14:07.296" v="74" actId="478"/>
          <ac:spMkLst>
            <pc:docMk/>
            <pc:sldMk cId="1702024959" sldId="284"/>
            <ac:spMk id="329" creationId="{00000000-0000-0000-0000-000000000000}"/>
          </ac:spMkLst>
        </pc:spChg>
        <pc:spChg chg="del">
          <ac:chgData name="Kennedy, Smith (Wireless &amp; IPP Standards)" userId="0eeb2244-425b-4283-bee1-e4f5d8874cb0" providerId="ADAL" clId="{697E6362-E425-DD48-97B7-F84FF13C213C}" dt="2020-08-10T18:14:08.601" v="75" actId="478"/>
          <ac:spMkLst>
            <pc:docMk/>
            <pc:sldMk cId="1702024959" sldId="284"/>
            <ac:spMk id="330" creationId="{00000000-0000-0000-0000-000000000000}"/>
          </ac:spMkLst>
        </pc:spChg>
        <pc:spChg chg="del">
          <ac:chgData name="Kennedy, Smith (Wireless &amp; IPP Standards)" userId="0eeb2244-425b-4283-bee1-e4f5d8874cb0" providerId="ADAL" clId="{697E6362-E425-DD48-97B7-F84FF13C213C}" dt="2020-08-10T18:14:03.866" v="72" actId="478"/>
          <ac:spMkLst>
            <pc:docMk/>
            <pc:sldMk cId="1702024959" sldId="284"/>
            <ac:spMk id="331" creationId="{00000000-0000-0000-0000-000000000000}"/>
          </ac:spMkLst>
        </pc:spChg>
        <pc:spChg chg="mod">
          <ac:chgData name="Kennedy, Smith (Wireless &amp; IPP Standards)" userId="0eeb2244-425b-4283-bee1-e4f5d8874cb0" providerId="ADAL" clId="{697E6362-E425-DD48-97B7-F84FF13C213C}" dt="2020-08-10T18:13:59.415" v="71"/>
          <ac:spMkLst>
            <pc:docMk/>
            <pc:sldMk cId="1702024959" sldId="284"/>
            <ac:spMk id="334" creationId="{00000000-0000-0000-0000-000000000000}"/>
          </ac:spMkLst>
        </pc:spChg>
        <pc:picChg chg="del">
          <ac:chgData name="Kennedy, Smith (Wireless &amp; IPP Standards)" userId="0eeb2244-425b-4283-bee1-e4f5d8874cb0" providerId="ADAL" clId="{697E6362-E425-DD48-97B7-F84FF13C213C}" dt="2020-08-10T18:14:03.866" v="72" actId="478"/>
          <ac:picMkLst>
            <pc:docMk/>
            <pc:sldMk cId="1702024959" sldId="284"/>
            <ac:picMk id="328" creationId="{00000000-0000-0000-0000-000000000000}"/>
          </ac:picMkLst>
        </pc:picChg>
      </pc:sldChg>
      <pc:sldChg chg="add">
        <pc:chgData name="Kennedy, Smith (Wireless &amp; IPP Standards)" userId="0eeb2244-425b-4283-bee1-e4f5d8874cb0" providerId="ADAL" clId="{697E6362-E425-DD48-97B7-F84FF13C213C}" dt="2020-08-10T13:48:44.610" v="4"/>
        <pc:sldMkLst>
          <pc:docMk/>
          <pc:sldMk cId="103165747" sldId="292"/>
        </pc:sldMkLst>
      </pc:sldChg>
      <pc:sldChg chg="del">
        <pc:chgData name="Kennedy, Smith (Wireless &amp; IPP Standards)" userId="0eeb2244-425b-4283-bee1-e4f5d8874cb0" providerId="ADAL" clId="{697E6362-E425-DD48-97B7-F84FF13C213C}" dt="2020-08-10T13:48:19.318" v="0" actId="2696"/>
        <pc:sldMkLst>
          <pc:docMk/>
          <pc:sldMk cId="2214080085" sldId="292"/>
        </pc:sldMkLst>
      </pc:sldChg>
      <pc:sldChg chg="modSp mod">
        <pc:chgData name="Kennedy, Smith (Wireless &amp; IPP Standards)" userId="0eeb2244-425b-4283-bee1-e4f5d8874cb0" providerId="ADAL" clId="{697E6362-E425-DD48-97B7-F84FF13C213C}" dt="2020-08-13T19:16:11.174" v="105" actId="20577"/>
        <pc:sldMkLst>
          <pc:docMk/>
          <pc:sldMk cId="938862281" sldId="332"/>
        </pc:sldMkLst>
        <pc:spChg chg="mod">
          <ac:chgData name="Kennedy, Smith (Wireless &amp; IPP Standards)" userId="0eeb2244-425b-4283-bee1-e4f5d8874cb0" providerId="ADAL" clId="{697E6362-E425-DD48-97B7-F84FF13C213C}" dt="2020-08-13T19:16:11.174" v="105" actId="20577"/>
          <ac:spMkLst>
            <pc:docMk/>
            <pc:sldMk cId="938862281" sldId="332"/>
            <ac:spMk id="3" creationId="{00000000-0000-0000-0000-000000000000}"/>
          </ac:spMkLst>
        </pc:spChg>
      </pc:sldChg>
      <pc:sldChg chg="del">
        <pc:chgData name="Kennedy, Smith (Wireless &amp; IPP Standards)" userId="0eeb2244-425b-4283-bee1-e4f5d8874cb0" providerId="ADAL" clId="{697E6362-E425-DD48-97B7-F84FF13C213C}" dt="2020-08-10T14:15:02.708" v="13" actId="2696"/>
        <pc:sldMkLst>
          <pc:docMk/>
          <pc:sldMk cId="1699669393" sldId="370"/>
        </pc:sldMkLst>
      </pc:sldChg>
      <pc:sldChg chg="add">
        <pc:chgData name="Kennedy, Smith (Wireless &amp; IPP Standards)" userId="0eeb2244-425b-4283-bee1-e4f5d8874cb0" providerId="ADAL" clId="{697E6362-E425-DD48-97B7-F84FF13C213C}" dt="2020-08-10T14:15:07.142" v="18"/>
        <pc:sldMkLst>
          <pc:docMk/>
          <pc:sldMk cId="3590698422" sldId="370"/>
        </pc:sldMkLst>
      </pc:sldChg>
      <pc:sldChg chg="add">
        <pc:chgData name="Kennedy, Smith (Wireless &amp; IPP Standards)" userId="0eeb2244-425b-4283-bee1-e4f5d8874cb0" providerId="ADAL" clId="{697E6362-E425-DD48-97B7-F84FF13C213C}" dt="2020-08-10T14:15:07.142" v="18"/>
        <pc:sldMkLst>
          <pc:docMk/>
          <pc:sldMk cId="2564231063" sldId="371"/>
        </pc:sldMkLst>
      </pc:sldChg>
      <pc:sldChg chg="del">
        <pc:chgData name="Kennedy, Smith (Wireless &amp; IPP Standards)" userId="0eeb2244-425b-4283-bee1-e4f5d8874cb0" providerId="ADAL" clId="{697E6362-E425-DD48-97B7-F84FF13C213C}" dt="2020-08-10T14:15:02.738" v="14" actId="2696"/>
        <pc:sldMkLst>
          <pc:docMk/>
          <pc:sldMk cId="3738091204" sldId="371"/>
        </pc:sldMkLst>
      </pc:sldChg>
      <pc:sldChg chg="del">
        <pc:chgData name="Kennedy, Smith (Wireless &amp; IPP Standards)" userId="0eeb2244-425b-4283-bee1-e4f5d8874cb0" providerId="ADAL" clId="{697E6362-E425-DD48-97B7-F84FF13C213C}" dt="2020-08-10T14:15:02.817" v="17" actId="2696"/>
        <pc:sldMkLst>
          <pc:docMk/>
          <pc:sldMk cId="802884454" sldId="382"/>
        </pc:sldMkLst>
      </pc:sldChg>
      <pc:sldChg chg="add">
        <pc:chgData name="Kennedy, Smith (Wireless &amp; IPP Standards)" userId="0eeb2244-425b-4283-bee1-e4f5d8874cb0" providerId="ADAL" clId="{697E6362-E425-DD48-97B7-F84FF13C213C}" dt="2020-08-10T14:15:07.142" v="18"/>
        <pc:sldMkLst>
          <pc:docMk/>
          <pc:sldMk cId="2588845818" sldId="382"/>
        </pc:sldMkLst>
      </pc:sldChg>
      <pc:sldChg chg="del">
        <pc:chgData name="Kennedy, Smith (Wireless &amp; IPP Standards)" userId="0eeb2244-425b-4283-bee1-e4f5d8874cb0" providerId="ADAL" clId="{697E6362-E425-DD48-97B7-F84FF13C213C}" dt="2020-08-10T14:15:02.798" v="16" actId="2696"/>
        <pc:sldMkLst>
          <pc:docMk/>
          <pc:sldMk cId="154040956" sldId="383"/>
        </pc:sldMkLst>
      </pc:sldChg>
      <pc:sldChg chg="add">
        <pc:chgData name="Kennedy, Smith (Wireless &amp; IPP Standards)" userId="0eeb2244-425b-4283-bee1-e4f5d8874cb0" providerId="ADAL" clId="{697E6362-E425-DD48-97B7-F84FF13C213C}" dt="2020-08-10T14:15:07.142" v="18"/>
        <pc:sldMkLst>
          <pc:docMk/>
          <pc:sldMk cId="333938577" sldId="383"/>
        </pc:sldMkLst>
      </pc:sldChg>
      <pc:sldChg chg="add">
        <pc:chgData name="Kennedy, Smith (Wireless &amp; IPP Standards)" userId="0eeb2244-425b-4283-bee1-e4f5d8874cb0" providerId="ADAL" clId="{697E6362-E425-DD48-97B7-F84FF13C213C}" dt="2020-08-10T14:15:07.142" v="18"/>
        <pc:sldMkLst>
          <pc:docMk/>
          <pc:sldMk cId="371770483" sldId="384"/>
        </pc:sldMkLst>
      </pc:sldChg>
      <pc:sldChg chg="del">
        <pc:chgData name="Kennedy, Smith (Wireless &amp; IPP Standards)" userId="0eeb2244-425b-4283-bee1-e4f5d8874cb0" providerId="ADAL" clId="{697E6362-E425-DD48-97B7-F84FF13C213C}" dt="2020-08-10T14:15:02.770" v="15" actId="2696"/>
        <pc:sldMkLst>
          <pc:docMk/>
          <pc:sldMk cId="3771112112" sldId="384"/>
        </pc:sldMkLst>
      </pc:sldChg>
      <pc:sldChg chg="add">
        <pc:chgData name="Kennedy, Smith (Wireless &amp; IPP Standards)" userId="0eeb2244-425b-4283-bee1-e4f5d8874cb0" providerId="ADAL" clId="{697E6362-E425-DD48-97B7-F84FF13C213C}" dt="2020-08-10T14:15:07.142" v="18"/>
        <pc:sldMkLst>
          <pc:docMk/>
          <pc:sldMk cId="606383181" sldId="385"/>
        </pc:sldMkLst>
      </pc:sldChg>
      <pc:sldChg chg="delSp modSp add mod">
        <pc:chgData name="Kennedy, Smith (Wireless &amp; IPP Standards)" userId="0eeb2244-425b-4283-bee1-e4f5d8874cb0" providerId="ADAL" clId="{697E6362-E425-DD48-97B7-F84FF13C213C}" dt="2020-08-10T19:45:04.565" v="83" actId="478"/>
        <pc:sldMkLst>
          <pc:docMk/>
          <pc:sldMk cId="1655693850" sldId="386"/>
        </pc:sldMkLst>
        <pc:spChg chg="del">
          <ac:chgData name="Kennedy, Smith (Wireless &amp; IPP Standards)" userId="0eeb2244-425b-4283-bee1-e4f5d8874cb0" providerId="ADAL" clId="{697E6362-E425-DD48-97B7-F84FF13C213C}" dt="2020-08-10T19:44:52.396" v="79" actId="478"/>
          <ac:spMkLst>
            <pc:docMk/>
            <pc:sldMk cId="1655693850" sldId="386"/>
            <ac:spMk id="95" creationId="{00000000-0000-0000-0000-000000000000}"/>
          </ac:spMkLst>
        </pc:spChg>
        <pc:spChg chg="del">
          <ac:chgData name="Kennedy, Smith (Wireless &amp; IPP Standards)" userId="0eeb2244-425b-4283-bee1-e4f5d8874cb0" providerId="ADAL" clId="{697E6362-E425-DD48-97B7-F84FF13C213C}" dt="2020-08-10T19:44:58.388" v="80" actId="478"/>
          <ac:spMkLst>
            <pc:docMk/>
            <pc:sldMk cId="1655693850" sldId="386"/>
            <ac:spMk id="97" creationId="{00000000-0000-0000-0000-000000000000}"/>
          </ac:spMkLst>
        </pc:spChg>
        <pc:spChg chg="del mod">
          <ac:chgData name="Kennedy, Smith (Wireless &amp; IPP Standards)" userId="0eeb2244-425b-4283-bee1-e4f5d8874cb0" providerId="ADAL" clId="{697E6362-E425-DD48-97B7-F84FF13C213C}" dt="2020-08-10T19:45:04.565" v="83" actId="478"/>
          <ac:spMkLst>
            <pc:docMk/>
            <pc:sldMk cId="1655693850" sldId="386"/>
            <ac:spMk id="98" creationId="{00000000-0000-0000-0000-000000000000}"/>
          </ac:spMkLst>
        </pc:spChg>
        <pc:spChg chg="del">
          <ac:chgData name="Kennedy, Smith (Wireless &amp; IPP Standards)" userId="0eeb2244-425b-4283-bee1-e4f5d8874cb0" providerId="ADAL" clId="{697E6362-E425-DD48-97B7-F84FF13C213C}" dt="2020-08-10T19:44:51.176" v="78" actId="478"/>
          <ac:spMkLst>
            <pc:docMk/>
            <pc:sldMk cId="1655693850" sldId="386"/>
            <ac:spMk id="99" creationId="{00000000-0000-0000-0000-000000000000}"/>
          </ac:spMkLst>
        </pc:spChg>
        <pc:picChg chg="del">
          <ac:chgData name="Kennedy, Smith (Wireless &amp; IPP Standards)" userId="0eeb2244-425b-4283-bee1-e4f5d8874cb0" providerId="ADAL" clId="{697E6362-E425-DD48-97B7-F84FF13C213C}" dt="2020-08-10T19:44:51.176" v="78" actId="478"/>
          <ac:picMkLst>
            <pc:docMk/>
            <pc:sldMk cId="1655693850" sldId="386"/>
            <ac:picMk id="96" creationId="{00000000-0000-0000-0000-000000000000}"/>
          </ac:picMkLst>
        </pc:picChg>
      </pc:sldChg>
      <pc:sldChg chg="del">
        <pc:chgData name="Kennedy, Smith (Wireless &amp; IPP Standards)" userId="0eeb2244-425b-4283-bee1-e4f5d8874cb0" providerId="ADAL" clId="{697E6362-E425-DD48-97B7-F84FF13C213C}" dt="2020-08-10T13:48:19.342" v="1" actId="2696"/>
        <pc:sldMkLst>
          <pc:docMk/>
          <pc:sldMk cId="488265070" sldId="388"/>
        </pc:sldMkLst>
      </pc:sldChg>
      <pc:sldChg chg="add">
        <pc:chgData name="Kennedy, Smith (Wireless &amp; IPP Standards)" userId="0eeb2244-425b-4283-bee1-e4f5d8874cb0" providerId="ADAL" clId="{697E6362-E425-DD48-97B7-F84FF13C213C}" dt="2020-08-10T13:48:44.610" v="4"/>
        <pc:sldMkLst>
          <pc:docMk/>
          <pc:sldMk cId="717297501" sldId="388"/>
        </pc:sldMkLst>
      </pc:sldChg>
      <pc:sldChg chg="add">
        <pc:chgData name="Kennedy, Smith (Wireless &amp; IPP Standards)" userId="0eeb2244-425b-4283-bee1-e4f5d8874cb0" providerId="ADAL" clId="{697E6362-E425-DD48-97B7-F84FF13C213C}" dt="2020-08-10T13:48:44.610" v="4"/>
        <pc:sldMkLst>
          <pc:docMk/>
          <pc:sldMk cId="2038907055" sldId="389"/>
        </pc:sldMkLst>
      </pc:sldChg>
      <pc:sldChg chg="del">
        <pc:chgData name="Kennedy, Smith (Wireless &amp; IPP Standards)" userId="0eeb2244-425b-4283-bee1-e4f5d8874cb0" providerId="ADAL" clId="{697E6362-E425-DD48-97B7-F84FF13C213C}" dt="2020-08-10T13:48:19.769" v="2" actId="2696"/>
        <pc:sldMkLst>
          <pc:docMk/>
          <pc:sldMk cId="3125161305" sldId="389"/>
        </pc:sldMkLst>
      </pc:sldChg>
      <pc:sldChg chg="add">
        <pc:chgData name="Kennedy, Smith (Wireless &amp; IPP Standards)" userId="0eeb2244-425b-4283-bee1-e4f5d8874cb0" providerId="ADAL" clId="{697E6362-E425-DD48-97B7-F84FF13C213C}" dt="2020-08-10T13:48:44.610" v="4"/>
        <pc:sldMkLst>
          <pc:docMk/>
          <pc:sldMk cId="2668289101" sldId="390"/>
        </pc:sldMkLst>
      </pc:sldChg>
      <pc:sldChg chg="del">
        <pc:chgData name="Kennedy, Smith (Wireless &amp; IPP Standards)" userId="0eeb2244-425b-4283-bee1-e4f5d8874cb0" providerId="ADAL" clId="{697E6362-E425-DD48-97B7-F84FF13C213C}" dt="2020-08-10T13:48:19.781" v="3" actId="2696"/>
        <pc:sldMkLst>
          <pc:docMk/>
          <pc:sldMk cId="2957126548" sldId="390"/>
        </pc:sldMkLst>
      </pc:sldChg>
      <pc:sldChg chg="del">
        <pc:chgData name="Kennedy, Smith (Wireless &amp; IPP Standards)" userId="0eeb2244-425b-4283-bee1-e4f5d8874cb0" providerId="ADAL" clId="{697E6362-E425-DD48-97B7-F84FF13C213C}" dt="2020-08-10T14:40:01.246" v="19" actId="2696"/>
        <pc:sldMkLst>
          <pc:docMk/>
          <pc:sldMk cId="853630972" sldId="396"/>
        </pc:sldMkLst>
      </pc:sldChg>
      <pc:sldChg chg="add">
        <pc:chgData name="Kennedy, Smith (Wireless &amp; IPP Standards)" userId="0eeb2244-425b-4283-bee1-e4f5d8874cb0" providerId="ADAL" clId="{697E6362-E425-DD48-97B7-F84FF13C213C}" dt="2020-08-10T14:40:06.772" v="22"/>
        <pc:sldMkLst>
          <pc:docMk/>
          <pc:sldMk cId="2786667142" sldId="396"/>
        </pc:sldMkLst>
      </pc:sldChg>
      <pc:sldChg chg="add">
        <pc:chgData name="Kennedy, Smith (Wireless &amp; IPP Standards)" userId="0eeb2244-425b-4283-bee1-e4f5d8874cb0" providerId="ADAL" clId="{697E6362-E425-DD48-97B7-F84FF13C213C}" dt="2020-08-10T14:40:06.772" v="22"/>
        <pc:sldMkLst>
          <pc:docMk/>
          <pc:sldMk cId="334293138" sldId="400"/>
        </pc:sldMkLst>
      </pc:sldChg>
      <pc:sldChg chg="del">
        <pc:chgData name="Kennedy, Smith (Wireless &amp; IPP Standards)" userId="0eeb2244-425b-4283-bee1-e4f5d8874cb0" providerId="ADAL" clId="{697E6362-E425-DD48-97B7-F84FF13C213C}" dt="2020-08-10T14:40:01.288" v="21" actId="2696"/>
        <pc:sldMkLst>
          <pc:docMk/>
          <pc:sldMk cId="2140691096" sldId="400"/>
        </pc:sldMkLst>
      </pc:sldChg>
      <pc:sldChg chg="modSp mod">
        <pc:chgData name="Kennedy, Smith (Wireless &amp; IPP Standards)" userId="0eeb2244-425b-4283-bee1-e4f5d8874cb0" providerId="ADAL" clId="{697E6362-E425-DD48-97B7-F84FF13C213C}" dt="2020-08-10T13:48:52.228" v="12" actId="20577"/>
        <pc:sldMkLst>
          <pc:docMk/>
          <pc:sldMk cId="3980609319" sldId="410"/>
        </pc:sldMkLst>
        <pc:spChg chg="mod">
          <ac:chgData name="Kennedy, Smith (Wireless &amp; IPP Standards)" userId="0eeb2244-425b-4283-bee1-e4f5d8874cb0" providerId="ADAL" clId="{697E6362-E425-DD48-97B7-F84FF13C213C}" dt="2020-08-10T13:48:52.228" v="12" actId="20577"/>
          <ac:spMkLst>
            <pc:docMk/>
            <pc:sldMk cId="3980609319" sldId="410"/>
            <ac:spMk id="306" creationId="{00000000-0000-0000-0000-000000000000}"/>
          </ac:spMkLst>
        </pc:spChg>
      </pc:sldChg>
      <pc:sldChg chg="del">
        <pc:chgData name="Kennedy, Smith (Wireless &amp; IPP Standards)" userId="0eeb2244-425b-4283-bee1-e4f5d8874cb0" providerId="ADAL" clId="{697E6362-E425-DD48-97B7-F84FF13C213C}" dt="2020-08-10T17:06:46.431" v="30" actId="2696"/>
        <pc:sldMkLst>
          <pc:docMk/>
          <pc:sldMk cId="3294169808" sldId="430"/>
        </pc:sldMkLst>
      </pc:sldChg>
      <pc:sldChg chg="del">
        <pc:chgData name="Kennedy, Smith (Wireless &amp; IPP Standards)" userId="0eeb2244-425b-4283-bee1-e4f5d8874cb0" providerId="ADAL" clId="{697E6362-E425-DD48-97B7-F84FF13C213C}" dt="2020-08-10T17:06:46.462" v="31" actId="2696"/>
        <pc:sldMkLst>
          <pc:docMk/>
          <pc:sldMk cId="2683600992" sldId="431"/>
        </pc:sldMkLst>
      </pc:sldChg>
      <pc:sldChg chg="del">
        <pc:chgData name="Kennedy, Smith (Wireless &amp; IPP Standards)" userId="0eeb2244-425b-4283-bee1-e4f5d8874cb0" providerId="ADAL" clId="{697E6362-E425-DD48-97B7-F84FF13C213C}" dt="2020-08-10T17:06:46.489" v="32" actId="2696"/>
        <pc:sldMkLst>
          <pc:docMk/>
          <pc:sldMk cId="4022693" sldId="432"/>
        </pc:sldMkLst>
      </pc:sldChg>
      <pc:sldChg chg="del">
        <pc:chgData name="Kennedy, Smith (Wireless &amp; IPP Standards)" userId="0eeb2244-425b-4283-bee1-e4f5d8874cb0" providerId="ADAL" clId="{697E6362-E425-DD48-97B7-F84FF13C213C}" dt="2020-08-10T17:06:46.532" v="34" actId="2696"/>
        <pc:sldMkLst>
          <pc:docMk/>
          <pc:sldMk cId="2578414009" sldId="433"/>
        </pc:sldMkLst>
      </pc:sldChg>
      <pc:sldChg chg="add">
        <pc:chgData name="Kennedy, Smith (Wireless &amp; IPP Standards)" userId="0eeb2244-425b-4283-bee1-e4f5d8874cb0" providerId="ADAL" clId="{697E6362-E425-DD48-97B7-F84FF13C213C}" dt="2020-08-10T14:40:06.772" v="22"/>
        <pc:sldMkLst>
          <pc:docMk/>
          <pc:sldMk cId="902818756" sldId="434"/>
        </pc:sldMkLst>
      </pc:sldChg>
      <pc:sldChg chg="del">
        <pc:chgData name="Kennedy, Smith (Wireless &amp; IPP Standards)" userId="0eeb2244-425b-4283-bee1-e4f5d8874cb0" providerId="ADAL" clId="{697E6362-E425-DD48-97B7-F84FF13C213C}" dt="2020-08-10T14:40:01.272" v="20" actId="2696"/>
        <pc:sldMkLst>
          <pc:docMk/>
          <pc:sldMk cId="1640931720" sldId="434"/>
        </pc:sldMkLst>
      </pc:sldChg>
      <pc:sldChg chg="add">
        <pc:chgData name="Kennedy, Smith (Wireless &amp; IPP Standards)" userId="0eeb2244-425b-4283-bee1-e4f5d8874cb0" providerId="ADAL" clId="{697E6362-E425-DD48-97B7-F84FF13C213C}" dt="2020-08-10T14:40:06.772" v="22"/>
        <pc:sldMkLst>
          <pc:docMk/>
          <pc:sldMk cId="3805346666" sldId="435"/>
        </pc:sldMkLst>
      </pc:sldChg>
      <pc:sldChg chg="addSp delSp modSp add mod">
        <pc:chgData name="Kennedy, Smith (Wireless &amp; IPP Standards)" userId="0eeb2244-425b-4283-bee1-e4f5d8874cb0" providerId="ADAL" clId="{697E6362-E425-DD48-97B7-F84FF13C213C}" dt="2020-08-10T17:08:33.184" v="64"/>
        <pc:sldMkLst>
          <pc:docMk/>
          <pc:sldMk cId="4265124857" sldId="436"/>
        </pc:sldMkLst>
        <pc:spChg chg="add mod">
          <ac:chgData name="Kennedy, Smith (Wireless &amp; IPP Standards)" userId="0eeb2244-425b-4283-bee1-e4f5d8874cb0" providerId="ADAL" clId="{697E6362-E425-DD48-97B7-F84FF13C213C}" dt="2020-08-10T17:08:33.184" v="64"/>
          <ac:spMkLst>
            <pc:docMk/>
            <pc:sldMk cId="4265124857" sldId="436"/>
            <ac:spMk id="10" creationId="{0EE7960E-D5D2-F241-8F76-675313027A56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7:02.179" v="40" actId="478"/>
          <ac:spMkLst>
            <pc:docMk/>
            <pc:sldMk cId="4265124857" sldId="436"/>
            <ac:spMk id="109" creationId="{00000000-0000-0000-0000-000000000000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7:10.437" v="42" actId="478"/>
          <ac:spMkLst>
            <pc:docMk/>
            <pc:sldMk cId="4265124857" sldId="436"/>
            <ac:spMk id="111" creationId="{00000000-0000-0000-0000-000000000000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7:12.818" v="43" actId="478"/>
          <ac:spMkLst>
            <pc:docMk/>
            <pc:sldMk cId="4265124857" sldId="436"/>
            <ac:spMk id="112" creationId="{00000000-0000-0000-0000-000000000000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7:06.454" v="41" actId="478"/>
          <ac:spMkLst>
            <pc:docMk/>
            <pc:sldMk cId="4265124857" sldId="436"/>
            <ac:spMk id="113" creationId="{00000000-0000-0000-0000-000000000000}"/>
          </ac:spMkLst>
        </pc:spChg>
        <pc:spChg chg="mod">
          <ac:chgData name="Kennedy, Smith (Wireless &amp; IPP Standards)" userId="0eeb2244-425b-4283-bee1-e4f5d8874cb0" providerId="ADAL" clId="{697E6362-E425-DD48-97B7-F84FF13C213C}" dt="2020-08-10T17:06:52.940" v="35"/>
          <ac:spMkLst>
            <pc:docMk/>
            <pc:sldMk cId="4265124857" sldId="436"/>
            <ac:spMk id="116" creationId="{00000000-0000-0000-0000-000000000000}"/>
          </ac:spMkLst>
        </pc:spChg>
        <pc:picChg chg="del">
          <ac:chgData name="Kennedy, Smith (Wireless &amp; IPP Standards)" userId="0eeb2244-425b-4283-bee1-e4f5d8874cb0" providerId="ADAL" clId="{697E6362-E425-DD48-97B7-F84FF13C213C}" dt="2020-08-10T17:07:00.498" v="39" actId="478"/>
          <ac:picMkLst>
            <pc:docMk/>
            <pc:sldMk cId="4265124857" sldId="436"/>
            <ac:picMk id="110" creationId="{00000000-0000-0000-0000-000000000000}"/>
          </ac:picMkLst>
        </pc:picChg>
      </pc:sldChg>
      <pc:sldChg chg="addSp delSp modSp add mod">
        <pc:chgData name="Kennedy, Smith (Wireless &amp; IPP Standards)" userId="0eeb2244-425b-4283-bee1-e4f5d8874cb0" providerId="ADAL" clId="{697E6362-E425-DD48-97B7-F84FF13C213C}" dt="2020-08-10T17:08:36.717" v="65"/>
        <pc:sldMkLst>
          <pc:docMk/>
          <pc:sldMk cId="2985627124" sldId="437"/>
        </pc:sldMkLst>
        <pc:spChg chg="add mod">
          <ac:chgData name="Kennedy, Smith (Wireless &amp; IPP Standards)" userId="0eeb2244-425b-4283-bee1-e4f5d8874cb0" providerId="ADAL" clId="{697E6362-E425-DD48-97B7-F84FF13C213C}" dt="2020-08-10T17:08:36.717" v="65"/>
          <ac:spMkLst>
            <pc:docMk/>
            <pc:sldMk cId="2985627124" sldId="437"/>
            <ac:spMk id="10" creationId="{5D5CFE2A-B15A-024B-BF0F-C2EE7BBE4803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7:23.510" v="45" actId="478"/>
          <ac:spMkLst>
            <pc:docMk/>
            <pc:sldMk cId="2985627124" sldId="437"/>
            <ac:spMk id="118" creationId="{00000000-0000-0000-0000-000000000000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7:28.534" v="46" actId="478"/>
          <ac:spMkLst>
            <pc:docMk/>
            <pc:sldMk cId="2985627124" sldId="437"/>
            <ac:spMk id="120" creationId="{00000000-0000-0000-0000-000000000000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7:30.507" v="47" actId="478"/>
          <ac:spMkLst>
            <pc:docMk/>
            <pc:sldMk cId="2985627124" sldId="437"/>
            <ac:spMk id="121" creationId="{00000000-0000-0000-0000-000000000000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7:22.040" v="44" actId="478"/>
          <ac:spMkLst>
            <pc:docMk/>
            <pc:sldMk cId="2985627124" sldId="437"/>
            <ac:spMk id="122" creationId="{00000000-0000-0000-0000-000000000000}"/>
          </ac:spMkLst>
        </pc:spChg>
        <pc:spChg chg="mod">
          <ac:chgData name="Kennedy, Smith (Wireless &amp; IPP Standards)" userId="0eeb2244-425b-4283-bee1-e4f5d8874cb0" providerId="ADAL" clId="{697E6362-E425-DD48-97B7-F84FF13C213C}" dt="2020-08-10T17:06:52.940" v="35"/>
          <ac:spMkLst>
            <pc:docMk/>
            <pc:sldMk cId="2985627124" sldId="437"/>
            <ac:spMk id="123" creationId="{00000000-0000-0000-0000-000000000000}"/>
          </ac:spMkLst>
        </pc:spChg>
        <pc:picChg chg="del">
          <ac:chgData name="Kennedy, Smith (Wireless &amp; IPP Standards)" userId="0eeb2244-425b-4283-bee1-e4f5d8874cb0" providerId="ADAL" clId="{697E6362-E425-DD48-97B7-F84FF13C213C}" dt="2020-08-10T17:07:22.040" v="44" actId="478"/>
          <ac:picMkLst>
            <pc:docMk/>
            <pc:sldMk cId="2985627124" sldId="437"/>
            <ac:picMk id="119" creationId="{00000000-0000-0000-0000-000000000000}"/>
          </ac:picMkLst>
        </pc:picChg>
      </pc:sldChg>
      <pc:sldChg chg="addSp delSp modSp add mod">
        <pc:chgData name="Kennedy, Smith (Wireless &amp; IPP Standards)" userId="0eeb2244-425b-4283-bee1-e4f5d8874cb0" providerId="ADAL" clId="{697E6362-E425-DD48-97B7-F84FF13C213C}" dt="2020-08-10T17:08:39.345" v="66"/>
        <pc:sldMkLst>
          <pc:docMk/>
          <pc:sldMk cId="4000060667" sldId="438"/>
        </pc:sldMkLst>
        <pc:spChg chg="add mod">
          <ac:chgData name="Kennedy, Smith (Wireless &amp; IPP Standards)" userId="0eeb2244-425b-4283-bee1-e4f5d8874cb0" providerId="ADAL" clId="{697E6362-E425-DD48-97B7-F84FF13C213C}" dt="2020-08-10T17:08:39.345" v="66"/>
          <ac:spMkLst>
            <pc:docMk/>
            <pc:sldMk cId="4000060667" sldId="438"/>
            <ac:spMk id="10" creationId="{A4DF2DAF-962C-4240-BD12-DF3CD1FE1F38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7:37.878" v="49" actId="478"/>
          <ac:spMkLst>
            <pc:docMk/>
            <pc:sldMk cId="4000060667" sldId="438"/>
            <ac:spMk id="127" creationId="{00000000-0000-0000-0000-000000000000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7:41.402" v="50" actId="478"/>
          <ac:spMkLst>
            <pc:docMk/>
            <pc:sldMk cId="4000060667" sldId="438"/>
            <ac:spMk id="129" creationId="{00000000-0000-0000-0000-000000000000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7:43.080" v="51" actId="478"/>
          <ac:spMkLst>
            <pc:docMk/>
            <pc:sldMk cId="4000060667" sldId="438"/>
            <ac:spMk id="130" creationId="{00000000-0000-0000-0000-000000000000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7:36.399" v="48" actId="478"/>
          <ac:spMkLst>
            <pc:docMk/>
            <pc:sldMk cId="4000060667" sldId="438"/>
            <ac:spMk id="131" creationId="{00000000-0000-0000-0000-000000000000}"/>
          </ac:spMkLst>
        </pc:spChg>
        <pc:spChg chg="mod">
          <ac:chgData name="Kennedy, Smith (Wireless &amp; IPP Standards)" userId="0eeb2244-425b-4283-bee1-e4f5d8874cb0" providerId="ADAL" clId="{697E6362-E425-DD48-97B7-F84FF13C213C}" dt="2020-08-10T17:06:53.221" v="36" actId="27636"/>
          <ac:spMkLst>
            <pc:docMk/>
            <pc:sldMk cId="4000060667" sldId="438"/>
            <ac:spMk id="133" creationId="{00000000-0000-0000-0000-000000000000}"/>
          </ac:spMkLst>
        </pc:spChg>
        <pc:spChg chg="mod">
          <ac:chgData name="Kennedy, Smith (Wireless &amp; IPP Standards)" userId="0eeb2244-425b-4283-bee1-e4f5d8874cb0" providerId="ADAL" clId="{697E6362-E425-DD48-97B7-F84FF13C213C}" dt="2020-08-10T17:06:52.940" v="35"/>
          <ac:spMkLst>
            <pc:docMk/>
            <pc:sldMk cId="4000060667" sldId="438"/>
            <ac:spMk id="134" creationId="{00000000-0000-0000-0000-000000000000}"/>
          </ac:spMkLst>
        </pc:spChg>
        <pc:picChg chg="del">
          <ac:chgData name="Kennedy, Smith (Wireless &amp; IPP Standards)" userId="0eeb2244-425b-4283-bee1-e4f5d8874cb0" providerId="ADAL" clId="{697E6362-E425-DD48-97B7-F84FF13C213C}" dt="2020-08-10T17:07:36.399" v="48" actId="478"/>
          <ac:picMkLst>
            <pc:docMk/>
            <pc:sldMk cId="4000060667" sldId="438"/>
            <ac:picMk id="128" creationId="{00000000-0000-0000-0000-000000000000}"/>
          </ac:picMkLst>
        </pc:picChg>
      </pc:sldChg>
      <pc:sldChg chg="addSp delSp modSp add mod">
        <pc:chgData name="Kennedy, Smith (Wireless &amp; IPP Standards)" userId="0eeb2244-425b-4283-bee1-e4f5d8874cb0" providerId="ADAL" clId="{697E6362-E425-DD48-97B7-F84FF13C213C}" dt="2020-08-10T17:08:42.607" v="68"/>
        <pc:sldMkLst>
          <pc:docMk/>
          <pc:sldMk cId="1755136438" sldId="439"/>
        </pc:sldMkLst>
        <pc:spChg chg="add mod">
          <ac:chgData name="Kennedy, Smith (Wireless &amp; IPP Standards)" userId="0eeb2244-425b-4283-bee1-e4f5d8874cb0" providerId="ADAL" clId="{697E6362-E425-DD48-97B7-F84FF13C213C}" dt="2020-08-10T17:08:42.607" v="68"/>
          <ac:spMkLst>
            <pc:docMk/>
            <pc:sldMk cId="1755136438" sldId="439"/>
            <ac:spMk id="10" creationId="{A0DB9D74-3728-044E-9495-757E7FFE8A98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8:01.304" v="57" actId="478"/>
          <ac:spMkLst>
            <pc:docMk/>
            <pc:sldMk cId="1755136438" sldId="439"/>
            <ac:spMk id="145" creationId="{00000000-0000-0000-0000-000000000000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8:06.763" v="58" actId="478"/>
          <ac:spMkLst>
            <pc:docMk/>
            <pc:sldMk cId="1755136438" sldId="439"/>
            <ac:spMk id="147" creationId="{00000000-0000-0000-0000-000000000000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8:07.731" v="59" actId="478"/>
          <ac:spMkLst>
            <pc:docMk/>
            <pc:sldMk cId="1755136438" sldId="439"/>
            <ac:spMk id="148" creationId="{00000000-0000-0000-0000-000000000000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7:59.562" v="56" actId="478"/>
          <ac:spMkLst>
            <pc:docMk/>
            <pc:sldMk cId="1755136438" sldId="439"/>
            <ac:spMk id="149" creationId="{00000000-0000-0000-0000-000000000000}"/>
          </ac:spMkLst>
        </pc:spChg>
        <pc:spChg chg="mod">
          <ac:chgData name="Kennedy, Smith (Wireless &amp; IPP Standards)" userId="0eeb2244-425b-4283-bee1-e4f5d8874cb0" providerId="ADAL" clId="{697E6362-E425-DD48-97B7-F84FF13C213C}" dt="2020-08-10T17:06:53.351" v="38" actId="27636"/>
          <ac:spMkLst>
            <pc:docMk/>
            <pc:sldMk cId="1755136438" sldId="439"/>
            <ac:spMk id="151" creationId="{00000000-0000-0000-0000-000000000000}"/>
          </ac:spMkLst>
        </pc:spChg>
        <pc:spChg chg="mod">
          <ac:chgData name="Kennedy, Smith (Wireless &amp; IPP Standards)" userId="0eeb2244-425b-4283-bee1-e4f5d8874cb0" providerId="ADAL" clId="{697E6362-E425-DD48-97B7-F84FF13C213C}" dt="2020-08-10T17:06:52.940" v="35"/>
          <ac:spMkLst>
            <pc:docMk/>
            <pc:sldMk cId="1755136438" sldId="439"/>
            <ac:spMk id="152" creationId="{00000000-0000-0000-0000-000000000000}"/>
          </ac:spMkLst>
        </pc:spChg>
        <pc:picChg chg="del">
          <ac:chgData name="Kennedy, Smith (Wireless &amp; IPP Standards)" userId="0eeb2244-425b-4283-bee1-e4f5d8874cb0" providerId="ADAL" clId="{697E6362-E425-DD48-97B7-F84FF13C213C}" dt="2020-08-10T17:07:59.562" v="56" actId="478"/>
          <ac:picMkLst>
            <pc:docMk/>
            <pc:sldMk cId="1755136438" sldId="439"/>
            <ac:picMk id="146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6899556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14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14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14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14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14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14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14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14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1400">
        <a:latin typeface="Lucida Grande"/>
        <a:ea typeface="Lucida Grande"/>
        <a:cs typeface="Lucida Grande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620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>
            <a:off x="419100" y="2565400"/>
            <a:ext cx="5912555" cy="520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3600" b="1">
                <a:solidFill>
                  <a:srgbClr val="5D70B7"/>
                </a:solidFill>
                <a:uFill>
                  <a:solidFill>
                    <a:srgbClr val="5D70B7"/>
                  </a:solidFill>
                </a:uFill>
              </a:defRPr>
            </a:lvl1pPr>
          </a:lstStyle>
          <a:p>
            <a:r>
              <a:t>The Printer Working Group</a:t>
            </a:r>
          </a:p>
        </p:txBody>
      </p:sp>
      <p:pic>
        <p:nvPicPr>
          <p:cNvPr id="18" name="pwg-transparency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457200"/>
            <a:ext cx="1905000" cy="2068620"/>
          </a:xfrm>
          <a:prstGeom prst="rect">
            <a:avLst/>
          </a:prstGeom>
        </p:spPr>
      </p:pic>
      <p:sp>
        <p:nvSpPr>
          <p:cNvPr id="20" name="Shape 20"/>
          <p:cNvSpPr/>
          <p:nvPr/>
        </p:nvSpPr>
        <p:spPr>
          <a:xfrm>
            <a:off x="2311400" y="2374900"/>
            <a:ext cx="301635" cy="249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>
              <a:defRPr sz="1100"/>
            </a:lvl1pPr>
          </a:lstStyle>
          <a:p>
            <a:r>
              <a:t>®</a:t>
            </a:r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457200" y="3187700"/>
            <a:ext cx="8229600" cy="127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half" idx="1"/>
          </p:nvPr>
        </p:nvSpPr>
        <p:spPr>
          <a:xfrm>
            <a:off x="457200" y="4445000"/>
            <a:ext cx="8229600" cy="2032000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  <a:defRPr sz="2400"/>
            </a:lvl1pPr>
            <a:lvl2pPr marL="0" indent="0">
              <a:buSzTx/>
              <a:buNone/>
              <a:defRPr sz="2400"/>
            </a:lvl2pPr>
            <a:lvl3pPr marL="0" indent="0">
              <a:buSzTx/>
              <a:buNone/>
              <a:defRPr sz="2400"/>
            </a:lvl3pPr>
            <a:lvl4pPr marL="0" indent="0">
              <a:buSzTx/>
              <a:buNone/>
              <a:defRPr sz="2400"/>
            </a:lvl4pPr>
            <a:lvl5pPr marL="0" indent="0">
              <a:buSzTx/>
              <a:buNone/>
              <a:defRPr sz="24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hape 3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hape 307">
            <a:extLst>
              <a:ext uri="{FF2B5EF4-FFF2-40B4-BE49-F238E27FC236}">
                <a16:creationId xmlns:a16="http://schemas.microsoft.com/office/drawing/2014/main" id="{8BA6A6C4-804A-5E49-836A-CE31D64529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6150" y="6629400"/>
            <a:ext cx="577849" cy="2286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300">
            <a:extLst>
              <a:ext uri="{FF2B5EF4-FFF2-40B4-BE49-F238E27FC236}">
                <a16:creationId xmlns:a16="http://schemas.microsoft.com/office/drawing/2014/main" id="{B67249C2-F919-FB43-A3E8-432384B3F9C2}"/>
              </a:ext>
            </a:extLst>
          </p:cNvPr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5D6F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2" name="Shape 2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5D6FB7"/>
          </a:solidFill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130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>
            <a:lvl2pPr marL="783590" indent="-285750">
              <a:spcBef>
                <a:spcPts val="400"/>
              </a:spcBef>
              <a:defRPr sz="1800"/>
            </a:lvl2pPr>
            <a:lvl3pPr marL="1183639" indent="-228600">
              <a:defRPr sz="1800"/>
            </a:lvl3pPr>
            <a:lvl4pPr marL="1640839" indent="-228600">
              <a:spcBef>
                <a:spcPts val="300"/>
              </a:spcBef>
              <a:defRPr sz="1400"/>
            </a:lvl4pPr>
            <a:lvl5pPr marL="2098039" indent="-228600">
              <a:spcBef>
                <a:spcPts val="300"/>
              </a:spcBef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3" name="pwg-4dark-bkgrnd-transparency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66100" y="127000"/>
            <a:ext cx="851804" cy="889000"/>
          </a:xfrm>
          <a:prstGeom prst="rect">
            <a:avLst/>
          </a:prstGeom>
        </p:spPr>
      </p:pic>
      <p:sp>
        <p:nvSpPr>
          <p:cNvPr id="6" name="Shape 6"/>
          <p:cNvSpPr/>
          <p:nvPr/>
        </p:nvSpPr>
        <p:spPr>
          <a:xfrm>
            <a:off x="8813800" y="787400"/>
            <a:ext cx="245447" cy="1753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marL="57799" marR="57799" defTabSz="1295400">
              <a:defRPr sz="600"/>
            </a:lvl1pPr>
          </a:lstStyle>
          <a:p>
            <a:r>
              <a:t>®</a:t>
            </a:r>
          </a:p>
        </p:txBody>
      </p:sp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457200" y="46037"/>
            <a:ext cx="7569200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b"/>
          <a:lstStyle/>
          <a:p>
            <a:r>
              <a:t>Title Text</a:t>
            </a:r>
          </a:p>
        </p:txBody>
      </p:sp>
      <p:sp>
        <p:nvSpPr>
          <p:cNvPr id="14" name="Shape 303">
            <a:extLst>
              <a:ext uri="{FF2B5EF4-FFF2-40B4-BE49-F238E27FC236}">
                <a16:creationId xmlns:a16="http://schemas.microsoft.com/office/drawing/2014/main" id="{D6751747-1FDD-7544-A3EA-07F79A4C8066}"/>
              </a:ext>
            </a:extLst>
          </p:cNvPr>
          <p:cNvSpPr/>
          <p:nvPr userDrawn="1"/>
        </p:nvSpPr>
        <p:spPr>
          <a:xfrm>
            <a:off x="127000" y="6661796"/>
            <a:ext cx="8547100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r>
              <a:rPr dirty="0"/>
              <a:t>Copyright © </a:t>
            </a:r>
            <a:r>
              <a:rPr lang="en-US" dirty="0"/>
              <a:t>2021 The Printer Working Group</a:t>
            </a:r>
            <a:r>
              <a:rPr dirty="0"/>
              <a:t>. All rights reserved. The IPP Everywhere and PWG logos are registered trademarks of the IEEE-ISTO.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marL="40640" marR="4064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1pPr>
      <a:lvl2pPr marL="40640" marR="40640" indent="2286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2pPr>
      <a:lvl3pPr marL="40640" marR="40640" indent="4572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3pPr>
      <a:lvl4pPr marL="40640" marR="40640" indent="6858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4pPr>
      <a:lvl5pPr marL="40640" marR="40640" indent="9144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5pPr>
      <a:lvl6pPr marL="40640" marR="40640" indent="11430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6pPr>
      <a:lvl7pPr marL="40640" marR="40640" indent="13716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7pPr>
      <a:lvl8pPr marL="40640" marR="40640" indent="16002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8pPr>
      <a:lvl9pPr marL="40640" marR="40640" indent="18288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9pPr>
    </p:titleStyle>
    <p:bodyStyle>
      <a:lvl1pPr marL="383540" marR="40640" indent="-3429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1pPr>
      <a:lvl2pPr marL="847089" marR="40640" indent="-349249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2pPr>
      <a:lvl3pPr marL="1234439" marR="40640" indent="-2794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3pPr>
      <a:lvl4pPr marL="17714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4pPr>
      <a:lvl5pPr marL="22286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5pPr>
      <a:lvl6pPr marL="22286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6pPr>
      <a:lvl7pPr marL="22286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7pPr>
      <a:lvl8pPr marL="22286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8pPr>
      <a:lvl9pPr marL="22286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ftp.pwg.org/pub/pwg/ids/wd/wd-idshcdsec10-20200120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ftp.pwg.org/pub/pwg/ids/wd/wd-idshcdsec10-20210504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/>
          <a:lstStyle/>
          <a:p>
            <a:br>
              <a:rPr lang="en-US" dirty="0"/>
            </a:br>
            <a:r>
              <a:rPr lang="en-US" dirty="0"/>
              <a:t>PWG </a:t>
            </a:r>
            <a:r>
              <a:rPr lang="en-US"/>
              <a:t>August 2021 </a:t>
            </a:r>
            <a:r>
              <a:rPr lang="en-US" dirty="0"/>
              <a:t>Face-to-Face</a:t>
            </a:r>
            <a:br>
              <a:rPr lang="en-US" dirty="0"/>
            </a:br>
            <a:r>
              <a:rPr lang="en-US" dirty="0"/>
              <a:t>IDS Session – HCD Security Guidelines</a:t>
            </a:r>
            <a:endParaRPr dirty="0"/>
          </a:p>
        </p:txBody>
      </p:sp>
      <p:sp>
        <p:nvSpPr>
          <p:cNvPr id="74" name="Shape 74"/>
          <p:cNvSpPr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Alan </a:t>
            </a:r>
            <a:r>
              <a:rPr lang="en-US" dirty="0" err="1"/>
              <a:t>Sukert</a:t>
            </a:r>
            <a:r>
              <a:rPr lang="en-US" dirty="0"/>
              <a:t>, IDS Chair</a:t>
            </a:r>
          </a:p>
          <a:p>
            <a:r>
              <a:rPr lang="en-US" dirty="0"/>
              <a:t>Ira McDonald, IDS Editor</a:t>
            </a:r>
          </a:p>
          <a:p>
            <a:r>
              <a:rPr lang="en-US" dirty="0"/>
              <a:t>19 August 2021</a:t>
            </a:r>
          </a:p>
        </p:txBody>
      </p:sp>
    </p:spTree>
    <p:extLst>
      <p:ext uri="{BB962C8B-B14F-4D97-AF65-F5344CB8AC3E}">
        <p14:creationId xmlns:p14="http://schemas.microsoft.com/office/powerpoint/2010/main" val="16894772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HCDSEC</a:t>
            </a:r>
            <a:r>
              <a:rPr dirty="0"/>
              <a:t> </a:t>
            </a:r>
            <a:r>
              <a:rPr lang="en-US" dirty="0"/>
              <a:t>Current </a:t>
            </a:r>
            <a:r>
              <a:rPr dirty="0"/>
              <a:t>Status</a:t>
            </a:r>
            <a:endParaRPr lang="en-US" dirty="0"/>
          </a:p>
          <a:p>
            <a:endParaRPr lang="en-US" dirty="0"/>
          </a:p>
          <a:p>
            <a:r>
              <a:rPr lang="en-US" dirty="0"/>
              <a:t>HCDSEC Development Plan</a:t>
            </a:r>
          </a:p>
          <a:p>
            <a:endParaRPr lang="en-US" dirty="0"/>
          </a:p>
          <a:p>
            <a:r>
              <a:rPr lang="en-US" dirty="0"/>
              <a:t>Questions/Comments?</a:t>
            </a:r>
          </a:p>
          <a:p>
            <a:endParaRPr dirty="0"/>
          </a:p>
        </p:txBody>
      </p:sp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HCD Security</a:t>
            </a:r>
            <a:r>
              <a:rPr dirty="0"/>
              <a:t> </a:t>
            </a:r>
            <a:r>
              <a:rPr lang="en-US" dirty="0"/>
              <a:t>Guidelines </a:t>
            </a:r>
            <a:r>
              <a:rPr dirty="0"/>
              <a:t>Agenda</a:t>
            </a:r>
          </a:p>
        </p:txBody>
      </p:sp>
      <p:sp>
        <p:nvSpPr>
          <p:cNvPr id="6" name="Shape 334">
            <a:extLst>
              <a:ext uri="{FF2B5EF4-FFF2-40B4-BE49-F238E27FC236}">
                <a16:creationId xmlns:a16="http://schemas.microsoft.com/office/drawing/2014/main" id="{0B2D52E0-39CD-0E4C-AFC6-DA87F55D53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6150" y="6629400"/>
            <a:ext cx="577849" cy="2286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Shape 33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HCDSEC Current </a:t>
            </a:r>
            <a:r>
              <a:rPr dirty="0"/>
              <a:t>Status</a:t>
            </a:r>
          </a:p>
        </p:txBody>
      </p:sp>
      <p:sp>
        <p:nvSpPr>
          <p:cNvPr id="333" name="Shape 33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/>
              <a:t>IDS Charter updated for HCDSEC project August 2019</a:t>
            </a:r>
          </a:p>
          <a:p>
            <a:r>
              <a:rPr lang="en-US" dirty="0"/>
              <a:t>HCDSEC review at PWG February 2020 F2F</a:t>
            </a:r>
          </a:p>
          <a:p>
            <a:pPr lvl="1"/>
            <a:r>
              <a:rPr lang="en-US" dirty="0">
                <a:hlinkClick r:id="rId2"/>
              </a:rPr>
              <a:t>https://ftp.pwg.org/pub/pwg/ids/wd/wd-idshcdsec10-20200120.docx</a:t>
            </a:r>
            <a:endParaRPr lang="en-US" dirty="0"/>
          </a:p>
          <a:p>
            <a:r>
              <a:rPr lang="en-US" dirty="0"/>
              <a:t>HCDSEC status at PWG May 2020 F2F</a:t>
            </a:r>
          </a:p>
          <a:p>
            <a:pPr lvl="1"/>
            <a:r>
              <a:rPr lang="en-US" dirty="0"/>
              <a:t>Development plan and priorities</a:t>
            </a:r>
          </a:p>
          <a:p>
            <a:r>
              <a:rPr lang="en-US" dirty="0"/>
              <a:t>HCDSEC status update at PWG August 2020 F2F</a:t>
            </a:r>
          </a:p>
          <a:p>
            <a:pPr lvl="1"/>
            <a:r>
              <a:rPr lang="en-US" dirty="0"/>
              <a:t>Development plan and priorities</a:t>
            </a:r>
          </a:p>
          <a:p>
            <a:pPr lvl="1"/>
            <a:r>
              <a:rPr lang="en-US" dirty="0"/>
              <a:t>Network Security examples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E2A71CB-B2EC-B645-A6DA-B6C04C6086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907055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Shape 33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HCDSEC Development Plan</a:t>
            </a:r>
            <a:endParaRPr dirty="0"/>
          </a:p>
        </p:txBody>
      </p:sp>
      <p:sp>
        <p:nvSpPr>
          <p:cNvPr id="333" name="Shape 33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/>
              <a:t>HCDSEC Interim draft in May 2021</a:t>
            </a:r>
            <a:br>
              <a:rPr lang="en-US" dirty="0"/>
            </a:br>
            <a:r>
              <a:rPr lang="en-US" sz="1800" dirty="0">
                <a:hlinkClick r:id="rId2"/>
              </a:rPr>
              <a:t>https://ftp.pwg.org/pub/pwg/ids/wd/wd-idshcdsec10-20210504.docx</a:t>
            </a:r>
            <a:endParaRPr lang="en-US" sz="1800" dirty="0"/>
          </a:p>
          <a:p>
            <a:pPr lvl="1"/>
            <a:r>
              <a:rPr lang="en-US" dirty="0"/>
              <a:t>Section 4 Network Security (additional content)</a:t>
            </a:r>
          </a:p>
          <a:p>
            <a:pPr lvl="1"/>
            <a:r>
              <a:rPr lang="en-US" dirty="0"/>
              <a:t>Section 12.2 Datalink Layer (Smith’s Wi-Fi content)</a:t>
            </a:r>
          </a:p>
          <a:p>
            <a:r>
              <a:rPr lang="en-US" dirty="0"/>
              <a:t>HCDSEC Interim draft in Q3 2021</a:t>
            </a:r>
          </a:p>
          <a:p>
            <a:pPr lvl="1"/>
            <a:r>
              <a:rPr lang="en-US" dirty="0"/>
              <a:t>Section 4 Network Security (additional content)</a:t>
            </a:r>
          </a:p>
          <a:p>
            <a:r>
              <a:rPr lang="en-US" dirty="0"/>
              <a:t>HCDSEC Interim draft in Q4 2021</a:t>
            </a:r>
          </a:p>
          <a:p>
            <a:pPr lvl="1"/>
            <a:r>
              <a:rPr lang="en-US" dirty="0"/>
              <a:t>Section 5 Local Security (OS, Hypervisors, Peripherals, Apps)</a:t>
            </a:r>
          </a:p>
          <a:p>
            <a:pPr lvl="1"/>
            <a:r>
              <a:rPr lang="en-US" dirty="0"/>
              <a:t>Section 6 System Architecture (Firewall, AV, Process Isolation)</a:t>
            </a:r>
          </a:p>
          <a:p>
            <a:r>
              <a:rPr lang="en-US" dirty="0"/>
              <a:t>HCDSEC Prototype draft in Q1/Q2 2022</a:t>
            </a:r>
          </a:p>
          <a:p>
            <a:pPr lvl="1"/>
            <a:r>
              <a:rPr lang="en-US" dirty="0"/>
              <a:t>Section 7 Conformance</a:t>
            </a:r>
          </a:p>
          <a:p>
            <a:pPr lvl="1"/>
            <a:r>
              <a:rPr lang="en-US" dirty="0"/>
              <a:t>Section 8 Internationalization Considerations</a:t>
            </a:r>
          </a:p>
          <a:p>
            <a:pPr lvl="1"/>
            <a:r>
              <a:rPr lang="en-US" dirty="0"/>
              <a:t>Section 9 Security Considerations</a:t>
            </a:r>
          </a:p>
          <a:p>
            <a:pPr lvl="1"/>
            <a:r>
              <a:rPr lang="en-US" dirty="0"/>
              <a:t>Section 10 References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E2A71CB-B2EC-B645-A6DA-B6C04C6086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097955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Shape 37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IDS: HCDSEC </a:t>
            </a:r>
            <a:r>
              <a:rPr dirty="0"/>
              <a:t>Questions / Comments</a:t>
            </a:r>
          </a:p>
        </p:txBody>
      </p:sp>
      <p:grpSp>
        <p:nvGrpSpPr>
          <p:cNvPr id="386" name="Group 386"/>
          <p:cNvGrpSpPr/>
          <p:nvPr/>
        </p:nvGrpSpPr>
        <p:grpSpPr>
          <a:xfrm>
            <a:off x="3962400" y="3276600"/>
            <a:ext cx="1042988" cy="1042988"/>
            <a:chOff x="0" y="0"/>
            <a:chExt cx="1042987" cy="1042987"/>
          </a:xfrm>
        </p:grpSpPr>
        <p:sp>
          <p:nvSpPr>
            <p:cNvPr id="378" name="Shape 378"/>
            <p:cNvSpPr/>
            <p:nvPr/>
          </p:nvSpPr>
          <p:spPr>
            <a:xfrm>
              <a:off x="0" y="0"/>
              <a:ext cx="1042988" cy="1042988"/>
            </a:xfrm>
            <a:prstGeom prst="rect">
              <a:avLst/>
            </a:prstGeom>
            <a:solidFill>
              <a:srgbClr val="FFA941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endParaRPr/>
            </a:p>
          </p:txBody>
        </p:sp>
        <p:sp>
          <p:nvSpPr>
            <p:cNvPr id="379" name="Shape 379"/>
            <p:cNvSpPr/>
            <p:nvPr/>
          </p:nvSpPr>
          <p:spPr>
            <a:xfrm>
              <a:off x="0" y="0"/>
              <a:ext cx="1042988" cy="651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350" y="21600"/>
                  </a:lnTo>
                  <a:lnTo>
                    <a:pt x="2025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A941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endParaRPr/>
            </a:p>
          </p:txBody>
        </p:sp>
        <p:sp>
          <p:nvSpPr>
            <p:cNvPr id="380" name="Shape 380"/>
            <p:cNvSpPr/>
            <p:nvPr/>
          </p:nvSpPr>
          <p:spPr>
            <a:xfrm>
              <a:off x="0" y="0"/>
              <a:ext cx="65187" cy="1042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1350"/>
                  </a:lnTo>
                  <a:lnTo>
                    <a:pt x="21600" y="2025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A941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endParaRPr/>
            </a:p>
          </p:txBody>
        </p:sp>
        <p:sp>
          <p:nvSpPr>
            <p:cNvPr id="381" name="Shape 381"/>
            <p:cNvSpPr/>
            <p:nvPr/>
          </p:nvSpPr>
          <p:spPr>
            <a:xfrm>
              <a:off x="977800" y="0"/>
              <a:ext cx="65188" cy="1042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350"/>
                  </a:lnTo>
                  <a:lnTo>
                    <a:pt x="0" y="2025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FFA941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endParaRPr/>
            </a:p>
          </p:txBody>
        </p:sp>
        <p:sp>
          <p:nvSpPr>
            <p:cNvPr id="382" name="Shape 382"/>
            <p:cNvSpPr/>
            <p:nvPr/>
          </p:nvSpPr>
          <p:spPr>
            <a:xfrm>
              <a:off x="0" y="977800"/>
              <a:ext cx="1042988" cy="65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20250" y="0"/>
                  </a:lnTo>
                  <a:lnTo>
                    <a:pt x="1350" y="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A941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endParaRPr/>
            </a:p>
          </p:txBody>
        </p:sp>
        <p:sp>
          <p:nvSpPr>
            <p:cNvPr id="383" name="Shape 383"/>
            <p:cNvSpPr/>
            <p:nvPr/>
          </p:nvSpPr>
          <p:spPr>
            <a:xfrm>
              <a:off x="335204" y="195560"/>
              <a:ext cx="372531" cy="4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228"/>
                  </a:moveTo>
                  <a:cubicBezTo>
                    <a:pt x="0" y="3684"/>
                    <a:pt x="4836" y="0"/>
                    <a:pt x="10801" y="0"/>
                  </a:cubicBezTo>
                  <a:cubicBezTo>
                    <a:pt x="16765" y="0"/>
                    <a:pt x="21600" y="3684"/>
                    <a:pt x="21600" y="8228"/>
                  </a:cubicBezTo>
                  <a:cubicBezTo>
                    <a:pt x="21600" y="11637"/>
                    <a:pt x="19182" y="14400"/>
                    <a:pt x="16199" y="14400"/>
                  </a:cubicBezTo>
                  <a:cubicBezTo>
                    <a:pt x="14709" y="14400"/>
                    <a:pt x="13500" y="15781"/>
                    <a:pt x="13500" y="17485"/>
                  </a:cubicBezTo>
                  <a:lnTo>
                    <a:pt x="13500" y="21600"/>
                  </a:lnTo>
                  <a:lnTo>
                    <a:pt x="8100" y="21600"/>
                  </a:lnTo>
                  <a:lnTo>
                    <a:pt x="8100" y="17485"/>
                  </a:lnTo>
                  <a:cubicBezTo>
                    <a:pt x="8100" y="14076"/>
                    <a:pt x="10518" y="11313"/>
                    <a:pt x="13500" y="11313"/>
                  </a:cubicBezTo>
                  <a:cubicBezTo>
                    <a:pt x="14991" y="11313"/>
                    <a:pt x="16199" y="9932"/>
                    <a:pt x="16199" y="8228"/>
                  </a:cubicBezTo>
                  <a:cubicBezTo>
                    <a:pt x="16199" y="5956"/>
                    <a:pt x="13783" y="4113"/>
                    <a:pt x="10801" y="4113"/>
                  </a:cubicBezTo>
                  <a:cubicBezTo>
                    <a:pt x="7819" y="4113"/>
                    <a:pt x="5401" y="5956"/>
                    <a:pt x="5401" y="8228"/>
                  </a:cubicBezTo>
                  <a:close/>
                </a:path>
              </a:pathLst>
            </a:custGeom>
            <a:solidFill>
              <a:srgbClr val="FFA941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endParaRPr/>
            </a:p>
          </p:txBody>
        </p:sp>
        <p:sp>
          <p:nvSpPr>
            <p:cNvPr id="384" name="Shape 384"/>
            <p:cNvSpPr/>
            <p:nvPr/>
          </p:nvSpPr>
          <p:spPr>
            <a:xfrm>
              <a:off x="451623" y="707734"/>
              <a:ext cx="139693" cy="139694"/>
            </a:xfrm>
            <a:prstGeom prst="ellipse">
              <a:avLst/>
            </a:prstGeom>
            <a:solidFill>
              <a:srgbClr val="FFA941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endParaRPr/>
            </a:p>
          </p:txBody>
        </p:sp>
        <p:sp>
          <p:nvSpPr>
            <p:cNvPr id="385" name="Shape 385"/>
            <p:cNvSpPr/>
            <p:nvPr/>
          </p:nvSpPr>
          <p:spPr>
            <a:xfrm>
              <a:off x="0" y="0"/>
              <a:ext cx="1042988" cy="1042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50" y="1350"/>
                  </a:moveTo>
                  <a:lnTo>
                    <a:pt x="1350" y="20250"/>
                  </a:lnTo>
                  <a:lnTo>
                    <a:pt x="20250" y="20250"/>
                  </a:lnTo>
                  <a:lnTo>
                    <a:pt x="20250" y="1350"/>
                  </a:lnTo>
                  <a:close/>
                  <a:moveTo>
                    <a:pt x="0" y="0"/>
                  </a:moveTo>
                  <a:lnTo>
                    <a:pt x="1350" y="1350"/>
                  </a:lnTo>
                  <a:moveTo>
                    <a:pt x="0" y="21600"/>
                  </a:moveTo>
                  <a:lnTo>
                    <a:pt x="1350" y="20250"/>
                  </a:lnTo>
                  <a:moveTo>
                    <a:pt x="21600" y="21600"/>
                  </a:moveTo>
                  <a:lnTo>
                    <a:pt x="20250" y="20250"/>
                  </a:lnTo>
                  <a:moveTo>
                    <a:pt x="21600" y="0"/>
                  </a:moveTo>
                  <a:lnTo>
                    <a:pt x="20250" y="1350"/>
                  </a:lnTo>
                  <a:moveTo>
                    <a:pt x="6942" y="7907"/>
                  </a:moveTo>
                  <a:cubicBezTo>
                    <a:pt x="6942" y="5777"/>
                    <a:pt x="8669" y="4050"/>
                    <a:pt x="10800" y="4050"/>
                  </a:cubicBezTo>
                  <a:cubicBezTo>
                    <a:pt x="12930" y="4050"/>
                    <a:pt x="14657" y="5777"/>
                    <a:pt x="14657" y="7907"/>
                  </a:cubicBezTo>
                  <a:cubicBezTo>
                    <a:pt x="14657" y="9505"/>
                    <a:pt x="13793" y="10800"/>
                    <a:pt x="12728" y="10800"/>
                  </a:cubicBezTo>
                  <a:cubicBezTo>
                    <a:pt x="12196" y="10800"/>
                    <a:pt x="11764" y="11447"/>
                    <a:pt x="11764" y="12246"/>
                  </a:cubicBezTo>
                  <a:lnTo>
                    <a:pt x="11764" y="14175"/>
                  </a:lnTo>
                  <a:lnTo>
                    <a:pt x="9835" y="14175"/>
                  </a:lnTo>
                  <a:lnTo>
                    <a:pt x="9835" y="12246"/>
                  </a:lnTo>
                  <a:cubicBezTo>
                    <a:pt x="9835" y="10648"/>
                    <a:pt x="10699" y="9353"/>
                    <a:pt x="11764" y="9353"/>
                  </a:cubicBezTo>
                  <a:cubicBezTo>
                    <a:pt x="12296" y="9353"/>
                    <a:pt x="12728" y="8706"/>
                    <a:pt x="12728" y="7907"/>
                  </a:cubicBezTo>
                  <a:cubicBezTo>
                    <a:pt x="12728" y="6842"/>
                    <a:pt x="11865" y="5978"/>
                    <a:pt x="10800" y="5978"/>
                  </a:cubicBezTo>
                  <a:cubicBezTo>
                    <a:pt x="9735" y="5978"/>
                    <a:pt x="8871" y="6842"/>
                    <a:pt x="8871" y="7907"/>
                  </a:cubicBezTo>
                  <a:close/>
                  <a:moveTo>
                    <a:pt x="10800" y="14657"/>
                  </a:moveTo>
                  <a:cubicBezTo>
                    <a:pt x="10001" y="14657"/>
                    <a:pt x="9353" y="15304"/>
                    <a:pt x="9353" y="16103"/>
                  </a:cubicBezTo>
                  <a:cubicBezTo>
                    <a:pt x="9353" y="16902"/>
                    <a:pt x="10001" y="17550"/>
                    <a:pt x="10800" y="17550"/>
                  </a:cubicBezTo>
                  <a:cubicBezTo>
                    <a:pt x="11599" y="17550"/>
                    <a:pt x="12246" y="16902"/>
                    <a:pt x="12246" y="16103"/>
                  </a:cubicBezTo>
                  <a:cubicBezTo>
                    <a:pt x="12246" y="15304"/>
                    <a:pt x="11599" y="14657"/>
                    <a:pt x="10800" y="14657"/>
                  </a:cubicBezTo>
                  <a:close/>
                </a:path>
              </a:pathLst>
            </a:custGeom>
            <a:solidFill>
              <a:srgbClr val="FFA941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endParaRPr/>
            </a:p>
          </p:txBody>
        </p:sp>
      </p:grpSp>
      <p:sp>
        <p:nvSpPr>
          <p:cNvPr id="14" name="Shape 334">
            <a:extLst>
              <a:ext uri="{FF2B5EF4-FFF2-40B4-BE49-F238E27FC236}">
                <a16:creationId xmlns:a16="http://schemas.microsoft.com/office/drawing/2014/main" id="{417EED2B-D25C-C843-9BEE-FB9B255EE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6150" y="6629400"/>
            <a:ext cx="577849" cy="2286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48241</TotalTime>
  <Words>225</Words>
  <Application>Microsoft Office PowerPoint</Application>
  <PresentationFormat>On-screen Show (4:3)</PresentationFormat>
  <Paragraphs>39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Lucida Grande</vt:lpstr>
      <vt:lpstr>Verdana</vt:lpstr>
      <vt:lpstr>White</vt:lpstr>
      <vt:lpstr> PWG August 2021 Face-to-Face IDS Session – HCD Security Guidelines</vt:lpstr>
      <vt:lpstr>HCD Security Guidelines Agenda</vt:lpstr>
      <vt:lpstr>HCDSEC Current Status</vt:lpstr>
      <vt:lpstr>HCDSEC Development Plan</vt:lpstr>
      <vt:lpstr>IDS: HCDSEC Questions / Comments</vt:lpstr>
    </vt:vector>
  </TitlesOfParts>
  <Manager/>
  <Company>IEEE ISTO Printer Working Group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PWG Face-to-Face Plenary Session - May 2020</dc:title>
  <dc:subject/>
  <dc:creator>Smith Kennedy (PWG Chair, HP Inc.)</dc:creator>
  <cp:keywords/>
  <dc:description/>
  <cp:lastModifiedBy>Ira McDonald</cp:lastModifiedBy>
  <cp:revision>663</cp:revision>
  <cp:lastPrinted>2019-08-28T15:37:14Z</cp:lastPrinted>
  <dcterms:modified xsi:type="dcterms:W3CDTF">2021-08-16T17:30:20Z</dcterms:modified>
  <cp:category/>
</cp:coreProperties>
</file>