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Lst>
  <p:notesMasterIdLst>
    <p:notesMasterId r:id="rId18"/>
  </p:notesMasterIdLst>
  <p:sldIdLst>
    <p:sldId id="309" r:id="rId6"/>
    <p:sldId id="325" r:id="rId7"/>
    <p:sldId id="334" r:id="rId8"/>
    <p:sldId id="343" r:id="rId9"/>
    <p:sldId id="326" r:id="rId10"/>
    <p:sldId id="336" r:id="rId11"/>
    <p:sldId id="346" r:id="rId12"/>
    <p:sldId id="328" r:id="rId13"/>
    <p:sldId id="347" r:id="rId14"/>
    <p:sldId id="345" r:id="rId15"/>
    <p:sldId id="344" r:id="rId16"/>
    <p:sldId id="332" r:id="rId17"/>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ヒラギノ角ゴ ProN W3"/>
                <a:cs typeface="ヒラギノ角ゴ ProN W3"/>
                <a:sym typeface="Arial" pitchFamily="34" charset="0"/>
              </a:defRPr>
            </a:lvl1pPr>
          </a:lstStyle>
          <a:p>
            <a:pPr>
              <a:defRPr/>
            </a:pPr>
            <a:fld id="{44C371DA-349C-45E5-81E0-249879C5927C}" type="datetimeFigureOut">
              <a:rPr lang="en-US"/>
              <a:pPr>
                <a:defRPr/>
              </a:pPr>
              <a:t>8/5/2015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ヒラギノ角ゴ ProN W3"/>
                <a:cs typeface="ヒラギノ角ゴ ProN W3"/>
                <a:sym typeface="Arial" pitchFamily="34" charset="0"/>
              </a:defRPr>
            </a:lvl1pPr>
          </a:lstStyle>
          <a:p>
            <a:pPr>
              <a:defRPr/>
            </a:pPr>
            <a:fld id="{D030A462-AB5A-4FBE-9885-4731ADC6AC50}" type="slidenum">
              <a:rPr lang="en-US"/>
              <a:pPr>
                <a:defRPr/>
              </a:pPr>
              <a:t>‹#›</a:t>
            </a:fld>
            <a:endParaRPr lang="en-US"/>
          </a:p>
        </p:txBody>
      </p:sp>
    </p:spTree>
    <p:extLst>
      <p:ext uri="{BB962C8B-B14F-4D97-AF65-F5344CB8AC3E}">
        <p14:creationId xmlns:p14="http://schemas.microsoft.com/office/powerpoint/2010/main" val="1438681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12</a:t>
            </a:fld>
            <a:endParaRPr lang="en-US" altLang="en-US" smtClean="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573976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0EA76408-478E-4314-8436-9D4631815292}" type="slidenum">
              <a:rPr lang="en-US" altLang="en-US"/>
              <a:pPr>
                <a:defRPr/>
              </a:pPr>
              <a:t>‹#›</a:t>
            </a:fld>
            <a:endParaRPr lang="en-US" altLang="en-US" dirty="0"/>
          </a:p>
        </p:txBody>
      </p:sp>
    </p:spTree>
    <p:extLst>
      <p:ext uri="{BB962C8B-B14F-4D97-AF65-F5344CB8AC3E}">
        <p14:creationId xmlns:p14="http://schemas.microsoft.com/office/powerpoint/2010/main" val="42514903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E7301A2A-13CB-4EE8-9605-2E952F423E64}" type="slidenum">
              <a:rPr lang="en-US" altLang="en-US"/>
              <a:pPr>
                <a:defRPr/>
              </a:pPr>
              <a:t>‹#›</a:t>
            </a:fld>
            <a:endParaRPr lang="en-US" altLang="en-US" dirty="0"/>
          </a:p>
        </p:txBody>
      </p:sp>
    </p:spTree>
    <p:extLst>
      <p:ext uri="{BB962C8B-B14F-4D97-AF65-F5344CB8AC3E}">
        <p14:creationId xmlns:p14="http://schemas.microsoft.com/office/powerpoint/2010/main" val="37866347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37A18D28-1759-4885-A8E9-24F976298B21}" type="slidenum">
              <a:rPr lang="en-US" altLang="en-US"/>
              <a:pPr>
                <a:defRPr/>
              </a:pPr>
              <a:t>‹#›</a:t>
            </a:fld>
            <a:endParaRPr lang="en-US" altLang="en-US" dirty="0"/>
          </a:p>
        </p:txBody>
      </p:sp>
    </p:spTree>
    <p:extLst>
      <p:ext uri="{BB962C8B-B14F-4D97-AF65-F5344CB8AC3E}">
        <p14:creationId xmlns:p14="http://schemas.microsoft.com/office/powerpoint/2010/main" val="252678165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2DC90A75-E5D9-4E03-89E0-0CF799309442}" type="slidenum">
              <a:rPr lang="en-US" altLang="en-US"/>
              <a:pPr>
                <a:defRPr/>
              </a:pPr>
              <a:t>‹#›</a:t>
            </a:fld>
            <a:endParaRPr lang="en-US" altLang="en-US" dirty="0"/>
          </a:p>
        </p:txBody>
      </p:sp>
    </p:spTree>
    <p:extLst>
      <p:ext uri="{BB962C8B-B14F-4D97-AF65-F5344CB8AC3E}">
        <p14:creationId xmlns:p14="http://schemas.microsoft.com/office/powerpoint/2010/main" val="13033136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36257B1C-D03C-4A2C-BA52-43BF8010146E}" type="slidenum">
              <a:rPr lang="en-US" altLang="en-US"/>
              <a:pPr>
                <a:defRPr/>
              </a:pPr>
              <a:t>‹#›</a:t>
            </a:fld>
            <a:endParaRPr lang="en-US" altLang="en-US" dirty="0"/>
          </a:p>
        </p:txBody>
      </p:sp>
    </p:spTree>
    <p:extLst>
      <p:ext uri="{BB962C8B-B14F-4D97-AF65-F5344CB8AC3E}">
        <p14:creationId xmlns:p14="http://schemas.microsoft.com/office/powerpoint/2010/main" val="407014036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911E8918-2414-4E20-87A1-DD5CA4737882}" type="slidenum">
              <a:rPr lang="en-US" altLang="en-US"/>
              <a:pPr>
                <a:defRPr/>
              </a:pPr>
              <a:t>‹#›</a:t>
            </a:fld>
            <a:endParaRPr lang="en-US" altLang="en-US" dirty="0"/>
          </a:p>
        </p:txBody>
      </p:sp>
    </p:spTree>
    <p:extLst>
      <p:ext uri="{BB962C8B-B14F-4D97-AF65-F5344CB8AC3E}">
        <p14:creationId xmlns:p14="http://schemas.microsoft.com/office/powerpoint/2010/main" val="367636765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71FE0B06-C80B-466C-8E9F-3DB2FECB4C52}" type="slidenum">
              <a:rPr lang="en-US" altLang="en-US"/>
              <a:pPr>
                <a:defRPr/>
              </a:pPr>
              <a:t>‹#›</a:t>
            </a:fld>
            <a:endParaRPr lang="en-US" altLang="en-US" dirty="0"/>
          </a:p>
        </p:txBody>
      </p:sp>
    </p:spTree>
    <p:extLst>
      <p:ext uri="{BB962C8B-B14F-4D97-AF65-F5344CB8AC3E}">
        <p14:creationId xmlns:p14="http://schemas.microsoft.com/office/powerpoint/2010/main" val="37595754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C00DC7F8-EE53-4983-B7C3-7B0120E7F157}" type="slidenum">
              <a:rPr lang="en-US" altLang="en-US"/>
              <a:pPr>
                <a:defRPr/>
              </a:pPr>
              <a:t>‹#›</a:t>
            </a:fld>
            <a:endParaRPr lang="en-US" altLang="en-US" dirty="0"/>
          </a:p>
        </p:txBody>
      </p:sp>
    </p:spTree>
    <p:extLst>
      <p:ext uri="{BB962C8B-B14F-4D97-AF65-F5344CB8AC3E}">
        <p14:creationId xmlns:p14="http://schemas.microsoft.com/office/powerpoint/2010/main" val="7512527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00EAFC48-F2CE-4DC6-B093-A05FEB22FDBF}" type="slidenum">
              <a:rPr lang="en-US" altLang="en-US"/>
              <a:pPr>
                <a:defRPr/>
              </a:pPr>
              <a:t>‹#›</a:t>
            </a:fld>
            <a:endParaRPr lang="en-US" altLang="en-US" dirty="0"/>
          </a:p>
        </p:txBody>
      </p:sp>
    </p:spTree>
    <p:extLst>
      <p:ext uri="{BB962C8B-B14F-4D97-AF65-F5344CB8AC3E}">
        <p14:creationId xmlns:p14="http://schemas.microsoft.com/office/powerpoint/2010/main" val="19076169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0E503E3-25D0-4E1C-850C-2EBC25B3C109}" type="slidenum">
              <a:rPr lang="en-US" altLang="en-US"/>
              <a:pPr>
                <a:defRPr/>
              </a:pPr>
              <a:t>‹#›</a:t>
            </a:fld>
            <a:endParaRPr lang="en-US" altLang="en-US" dirty="0"/>
          </a:p>
        </p:txBody>
      </p:sp>
    </p:spTree>
    <p:extLst>
      <p:ext uri="{BB962C8B-B14F-4D97-AF65-F5344CB8AC3E}">
        <p14:creationId xmlns:p14="http://schemas.microsoft.com/office/powerpoint/2010/main" val="8428655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36CC87B1-19D5-4016-926C-29150B5853DE}" type="slidenum">
              <a:rPr lang="en-US" altLang="en-US"/>
              <a:pPr>
                <a:defRPr/>
              </a:pPr>
              <a:t>‹#›</a:t>
            </a:fld>
            <a:endParaRPr lang="en-US" altLang="en-US" dirty="0"/>
          </a:p>
        </p:txBody>
      </p:sp>
    </p:spTree>
    <p:extLst>
      <p:ext uri="{BB962C8B-B14F-4D97-AF65-F5344CB8AC3E}">
        <p14:creationId xmlns:p14="http://schemas.microsoft.com/office/powerpoint/2010/main" val="373354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37B331E4-DB09-4DA0-A615-B4DCAC1EFA51}" type="slidenum">
              <a:rPr lang="en-US" altLang="en-US"/>
              <a:pPr>
                <a:defRPr/>
              </a:pPr>
              <a:t>‹#›</a:t>
            </a:fld>
            <a:endParaRPr lang="en-US" altLang="en-US" dirty="0"/>
          </a:p>
        </p:txBody>
      </p:sp>
    </p:spTree>
    <p:extLst>
      <p:ext uri="{BB962C8B-B14F-4D97-AF65-F5344CB8AC3E}">
        <p14:creationId xmlns:p14="http://schemas.microsoft.com/office/powerpoint/2010/main" val="414661349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0AF8366-8936-48F7-9A76-D13A909E1161}" type="slidenum">
              <a:rPr lang="en-US" altLang="en-US"/>
              <a:pPr>
                <a:defRPr/>
              </a:pPr>
              <a:t>‹#›</a:t>
            </a:fld>
            <a:endParaRPr lang="en-US" altLang="en-US" dirty="0"/>
          </a:p>
        </p:txBody>
      </p:sp>
    </p:spTree>
    <p:extLst>
      <p:ext uri="{BB962C8B-B14F-4D97-AF65-F5344CB8AC3E}">
        <p14:creationId xmlns:p14="http://schemas.microsoft.com/office/powerpoint/2010/main" val="50740348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82E1F09C-983E-4FC9-A4A4-49E65E8E12D8}" type="slidenum">
              <a:rPr lang="en-US" altLang="en-US"/>
              <a:pPr>
                <a:defRPr/>
              </a:pPr>
              <a:t>‹#›</a:t>
            </a:fld>
            <a:endParaRPr lang="en-US" altLang="en-US" dirty="0"/>
          </a:p>
        </p:txBody>
      </p:sp>
    </p:spTree>
    <p:extLst>
      <p:ext uri="{BB962C8B-B14F-4D97-AF65-F5344CB8AC3E}">
        <p14:creationId xmlns:p14="http://schemas.microsoft.com/office/powerpoint/2010/main" val="30197420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CD2CBB1F-58E7-48E9-A3A6-FF2158749A43}" type="slidenum">
              <a:rPr lang="en-US" altLang="en-US"/>
              <a:pPr>
                <a:defRPr/>
              </a:pPr>
              <a:t>‹#›</a:t>
            </a:fld>
            <a:endParaRPr lang="en-US" altLang="en-US" dirty="0"/>
          </a:p>
        </p:txBody>
      </p:sp>
    </p:spTree>
    <p:extLst>
      <p:ext uri="{BB962C8B-B14F-4D97-AF65-F5344CB8AC3E}">
        <p14:creationId xmlns:p14="http://schemas.microsoft.com/office/powerpoint/2010/main" val="266393765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B1C2DD6B-7A2C-485A-B681-224919916DA2}" type="slidenum">
              <a:rPr lang="en-US" altLang="en-US"/>
              <a:pPr>
                <a:defRPr/>
              </a:pPr>
              <a:t>‹#›</a:t>
            </a:fld>
            <a:endParaRPr lang="en-US" altLang="en-US" dirty="0"/>
          </a:p>
        </p:txBody>
      </p:sp>
    </p:spTree>
    <p:extLst>
      <p:ext uri="{BB962C8B-B14F-4D97-AF65-F5344CB8AC3E}">
        <p14:creationId xmlns:p14="http://schemas.microsoft.com/office/powerpoint/2010/main" val="2428097807"/>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F26218CF-1D59-4A21-9A2A-1172735AFC81}" type="slidenum">
              <a:rPr lang="en-US" altLang="en-US"/>
              <a:pPr>
                <a:defRPr/>
              </a:pPr>
              <a:t>‹#›</a:t>
            </a:fld>
            <a:endParaRPr lang="en-US" altLang="en-US" dirty="0"/>
          </a:p>
        </p:txBody>
      </p:sp>
    </p:spTree>
    <p:extLst>
      <p:ext uri="{BB962C8B-B14F-4D97-AF65-F5344CB8AC3E}">
        <p14:creationId xmlns:p14="http://schemas.microsoft.com/office/powerpoint/2010/main" val="2961018082"/>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E2A9CCCD-94A4-48A1-98C6-F0A80D75B789}" type="slidenum">
              <a:rPr lang="en-US" altLang="en-US"/>
              <a:pPr>
                <a:defRPr/>
              </a:pPr>
              <a:t>‹#›</a:t>
            </a:fld>
            <a:endParaRPr lang="en-US" altLang="en-US" dirty="0"/>
          </a:p>
        </p:txBody>
      </p:sp>
    </p:spTree>
    <p:extLst>
      <p:ext uri="{BB962C8B-B14F-4D97-AF65-F5344CB8AC3E}">
        <p14:creationId xmlns:p14="http://schemas.microsoft.com/office/powerpoint/2010/main" val="280365637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42DD4E2B-F3F5-4BA1-B2E0-4F1632E8E0CC}" type="slidenum">
              <a:rPr lang="en-US" altLang="en-US"/>
              <a:pPr>
                <a:defRPr/>
              </a:pPr>
              <a:t>‹#›</a:t>
            </a:fld>
            <a:endParaRPr lang="en-US" altLang="en-US" dirty="0"/>
          </a:p>
        </p:txBody>
      </p:sp>
    </p:spTree>
    <p:extLst>
      <p:ext uri="{BB962C8B-B14F-4D97-AF65-F5344CB8AC3E}">
        <p14:creationId xmlns:p14="http://schemas.microsoft.com/office/powerpoint/2010/main" val="301508453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332FA401-386A-41F6-AF67-56DA333F15A0}" type="slidenum">
              <a:rPr lang="en-US" altLang="en-US"/>
              <a:pPr>
                <a:defRPr/>
              </a:pPr>
              <a:t>‹#›</a:t>
            </a:fld>
            <a:endParaRPr lang="en-US" altLang="en-US" dirty="0"/>
          </a:p>
        </p:txBody>
      </p:sp>
    </p:spTree>
    <p:extLst>
      <p:ext uri="{BB962C8B-B14F-4D97-AF65-F5344CB8AC3E}">
        <p14:creationId xmlns:p14="http://schemas.microsoft.com/office/powerpoint/2010/main" val="263011293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9A88FAED-CC29-40C2-AF76-77B8995E13A7}" type="slidenum">
              <a:rPr lang="en-US" altLang="en-US"/>
              <a:pPr>
                <a:defRPr/>
              </a:pPr>
              <a:t>‹#›</a:t>
            </a:fld>
            <a:endParaRPr lang="en-US" altLang="en-US" dirty="0"/>
          </a:p>
        </p:txBody>
      </p:sp>
    </p:spTree>
    <p:extLst>
      <p:ext uri="{BB962C8B-B14F-4D97-AF65-F5344CB8AC3E}">
        <p14:creationId xmlns:p14="http://schemas.microsoft.com/office/powerpoint/2010/main" val="819359487"/>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F74070F9-2F9C-434B-9A0E-FA7779558077}" type="slidenum">
              <a:rPr lang="en-US" altLang="en-US"/>
              <a:pPr>
                <a:defRPr/>
              </a:pPr>
              <a:t>‹#›</a:t>
            </a:fld>
            <a:endParaRPr lang="en-US" altLang="en-US" dirty="0"/>
          </a:p>
        </p:txBody>
      </p:sp>
    </p:spTree>
    <p:extLst>
      <p:ext uri="{BB962C8B-B14F-4D97-AF65-F5344CB8AC3E}">
        <p14:creationId xmlns:p14="http://schemas.microsoft.com/office/powerpoint/2010/main" val="30651053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C3887905-B2A0-4075-B436-DE9196E870CE}" type="slidenum">
              <a:rPr lang="en-US" altLang="en-US"/>
              <a:pPr>
                <a:defRPr/>
              </a:pPr>
              <a:t>‹#›</a:t>
            </a:fld>
            <a:endParaRPr lang="en-US" altLang="en-US" dirty="0"/>
          </a:p>
        </p:txBody>
      </p:sp>
    </p:spTree>
    <p:extLst>
      <p:ext uri="{BB962C8B-B14F-4D97-AF65-F5344CB8AC3E}">
        <p14:creationId xmlns:p14="http://schemas.microsoft.com/office/powerpoint/2010/main" val="369168158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724BC465-346C-4E46-BF9E-66AD94F855CF}" type="slidenum">
              <a:rPr lang="en-US" altLang="en-US"/>
              <a:pPr>
                <a:defRPr/>
              </a:pPr>
              <a:t>‹#›</a:t>
            </a:fld>
            <a:endParaRPr lang="en-US" altLang="en-US" dirty="0"/>
          </a:p>
        </p:txBody>
      </p:sp>
    </p:spTree>
    <p:extLst>
      <p:ext uri="{BB962C8B-B14F-4D97-AF65-F5344CB8AC3E}">
        <p14:creationId xmlns:p14="http://schemas.microsoft.com/office/powerpoint/2010/main" val="181731592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5BE1D68-19C6-495D-9455-940D2A7EB2A2}" type="slidenum">
              <a:rPr lang="en-US" altLang="en-US"/>
              <a:pPr>
                <a:defRPr/>
              </a:pPr>
              <a:t>‹#›</a:t>
            </a:fld>
            <a:endParaRPr lang="en-US" altLang="en-US" dirty="0"/>
          </a:p>
        </p:txBody>
      </p:sp>
    </p:spTree>
    <p:extLst>
      <p:ext uri="{BB962C8B-B14F-4D97-AF65-F5344CB8AC3E}">
        <p14:creationId xmlns:p14="http://schemas.microsoft.com/office/powerpoint/2010/main" val="1217323286"/>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D456DBAE-880B-4900-994A-BE0ECFF9BA86}" type="slidenum">
              <a:rPr lang="en-US" altLang="en-US"/>
              <a:pPr>
                <a:defRPr/>
              </a:pPr>
              <a:t>‹#›</a:t>
            </a:fld>
            <a:endParaRPr lang="en-US" altLang="en-US" dirty="0"/>
          </a:p>
        </p:txBody>
      </p:sp>
    </p:spTree>
    <p:extLst>
      <p:ext uri="{BB962C8B-B14F-4D97-AF65-F5344CB8AC3E}">
        <p14:creationId xmlns:p14="http://schemas.microsoft.com/office/powerpoint/2010/main" val="306932947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2F49AFA8-702E-4AEA-B4F8-87415A7F9CEC}" type="slidenum">
              <a:rPr lang="en-US" altLang="en-US"/>
              <a:pPr>
                <a:defRPr/>
              </a:pPr>
              <a:t>‹#›</a:t>
            </a:fld>
            <a:endParaRPr lang="en-US" altLang="en-US" dirty="0"/>
          </a:p>
        </p:txBody>
      </p:sp>
    </p:spTree>
    <p:extLst>
      <p:ext uri="{BB962C8B-B14F-4D97-AF65-F5344CB8AC3E}">
        <p14:creationId xmlns:p14="http://schemas.microsoft.com/office/powerpoint/2010/main" val="1405914746"/>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FE04C7B0-069A-476D-AF62-59430BA56D90}" type="slidenum">
              <a:rPr lang="en-US" altLang="en-US"/>
              <a:pPr>
                <a:defRPr/>
              </a:pPr>
              <a:t>‹#›</a:t>
            </a:fld>
            <a:endParaRPr lang="en-US" altLang="en-US" dirty="0"/>
          </a:p>
        </p:txBody>
      </p:sp>
    </p:spTree>
    <p:extLst>
      <p:ext uri="{BB962C8B-B14F-4D97-AF65-F5344CB8AC3E}">
        <p14:creationId xmlns:p14="http://schemas.microsoft.com/office/powerpoint/2010/main" val="2756227367"/>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67B9DA28-0E9D-4E5E-B7EB-69C14E2C8788}" type="slidenum">
              <a:rPr lang="en-US" altLang="en-US"/>
              <a:pPr>
                <a:defRPr/>
              </a:pPr>
              <a:t>‹#›</a:t>
            </a:fld>
            <a:endParaRPr lang="en-US" altLang="en-US" dirty="0"/>
          </a:p>
        </p:txBody>
      </p:sp>
    </p:spTree>
    <p:extLst>
      <p:ext uri="{BB962C8B-B14F-4D97-AF65-F5344CB8AC3E}">
        <p14:creationId xmlns:p14="http://schemas.microsoft.com/office/powerpoint/2010/main" val="3493384208"/>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A0C6E8A8-C983-4BF3-A556-B6AD233AFDE7}" type="slidenum">
              <a:rPr lang="en-US" altLang="en-US"/>
              <a:pPr>
                <a:defRPr/>
              </a:pPr>
              <a:t>‹#›</a:t>
            </a:fld>
            <a:endParaRPr lang="en-US" altLang="en-US" dirty="0"/>
          </a:p>
        </p:txBody>
      </p:sp>
    </p:spTree>
    <p:extLst>
      <p:ext uri="{BB962C8B-B14F-4D97-AF65-F5344CB8AC3E}">
        <p14:creationId xmlns:p14="http://schemas.microsoft.com/office/powerpoint/2010/main" val="299741024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5"/>
          <p:cNvSpPr txBox="1">
            <a:spLocks noGrp="1" noChangeArrowheads="1"/>
          </p:cNvSpPr>
          <p:nvPr>
            <p:ph type="sldNum" sz="quarter" idx="10"/>
          </p:nvPr>
        </p:nvSpPr>
        <p:spPr>
          <a:ln/>
        </p:spPr>
        <p:txBody>
          <a:bodyPr/>
          <a:lstStyle>
            <a:lvl1pPr>
              <a:defRPr/>
            </a:lvl1pPr>
          </a:lstStyle>
          <a:p>
            <a:pPr>
              <a:defRPr/>
            </a:pPr>
            <a:fld id="{0A248553-EAA7-414D-87DA-C443F5A1B549}" type="slidenum">
              <a:rPr lang="en-US" altLang="en-US"/>
              <a:pPr>
                <a:defRPr/>
              </a:pPr>
              <a:t>‹#›</a:t>
            </a:fld>
            <a:endParaRPr lang="en-US" altLang="en-US" dirty="0"/>
          </a:p>
        </p:txBody>
      </p:sp>
    </p:spTree>
    <p:extLst>
      <p:ext uri="{BB962C8B-B14F-4D97-AF65-F5344CB8AC3E}">
        <p14:creationId xmlns:p14="http://schemas.microsoft.com/office/powerpoint/2010/main" val="328059772"/>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5"/>
          <p:cNvSpPr txBox="1">
            <a:spLocks noGrp="1" noChangeArrowheads="1"/>
          </p:cNvSpPr>
          <p:nvPr>
            <p:ph type="sldNum" sz="quarter" idx="10"/>
          </p:nvPr>
        </p:nvSpPr>
        <p:spPr>
          <a:ln/>
        </p:spPr>
        <p:txBody>
          <a:bodyPr/>
          <a:lstStyle>
            <a:lvl1pPr>
              <a:defRPr/>
            </a:lvl1pPr>
          </a:lstStyle>
          <a:p>
            <a:pPr>
              <a:defRPr/>
            </a:pPr>
            <a:fld id="{20E9B304-57A3-41A4-8677-B91FB2FDD5F2}" type="slidenum">
              <a:rPr lang="en-US" altLang="en-US"/>
              <a:pPr>
                <a:defRPr/>
              </a:pPr>
              <a:t>‹#›</a:t>
            </a:fld>
            <a:endParaRPr lang="en-US" altLang="en-US" dirty="0"/>
          </a:p>
        </p:txBody>
      </p:sp>
    </p:spTree>
    <p:extLst>
      <p:ext uri="{BB962C8B-B14F-4D97-AF65-F5344CB8AC3E}">
        <p14:creationId xmlns:p14="http://schemas.microsoft.com/office/powerpoint/2010/main" val="53253705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5"/>
          <p:cNvSpPr txBox="1">
            <a:spLocks noGrp="1" noChangeArrowheads="1"/>
          </p:cNvSpPr>
          <p:nvPr>
            <p:ph type="sldNum" sz="quarter" idx="10"/>
          </p:nvPr>
        </p:nvSpPr>
        <p:spPr>
          <a:ln/>
        </p:spPr>
        <p:txBody>
          <a:bodyPr/>
          <a:lstStyle>
            <a:lvl1pPr>
              <a:defRPr/>
            </a:lvl1pPr>
          </a:lstStyle>
          <a:p>
            <a:pPr>
              <a:defRPr/>
            </a:pPr>
            <a:fld id="{F95F2C71-3558-4E6A-877E-F42B5A18213B}" type="slidenum">
              <a:rPr lang="en-US" altLang="en-US"/>
              <a:pPr>
                <a:defRPr/>
              </a:pPr>
              <a:t>‹#›</a:t>
            </a:fld>
            <a:endParaRPr lang="en-US" altLang="en-US" dirty="0"/>
          </a:p>
        </p:txBody>
      </p:sp>
    </p:spTree>
    <p:extLst>
      <p:ext uri="{BB962C8B-B14F-4D97-AF65-F5344CB8AC3E}">
        <p14:creationId xmlns:p14="http://schemas.microsoft.com/office/powerpoint/2010/main" val="52125710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770A0ADC-E63F-4C44-B6AF-461BF7D04F8B}" type="slidenum">
              <a:rPr lang="en-US" altLang="en-US"/>
              <a:pPr>
                <a:defRPr/>
              </a:pPr>
              <a:t>‹#›</a:t>
            </a:fld>
            <a:endParaRPr lang="en-US" altLang="en-US" dirty="0"/>
          </a:p>
        </p:txBody>
      </p:sp>
    </p:spTree>
    <p:extLst>
      <p:ext uri="{BB962C8B-B14F-4D97-AF65-F5344CB8AC3E}">
        <p14:creationId xmlns:p14="http://schemas.microsoft.com/office/powerpoint/2010/main" val="222878333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2EE8C428-AED9-4974-B9DD-A7C583E5B5D6}" type="slidenum">
              <a:rPr lang="en-US" altLang="en-US"/>
              <a:pPr>
                <a:defRPr/>
              </a:pPr>
              <a:t>‹#›</a:t>
            </a:fld>
            <a:endParaRPr lang="en-US" altLang="en-US" dirty="0"/>
          </a:p>
        </p:txBody>
      </p:sp>
    </p:spTree>
    <p:extLst>
      <p:ext uri="{BB962C8B-B14F-4D97-AF65-F5344CB8AC3E}">
        <p14:creationId xmlns:p14="http://schemas.microsoft.com/office/powerpoint/2010/main" val="2451022275"/>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B168DAA8-4A01-49D5-8668-B7F2BF68366B}" type="slidenum">
              <a:rPr lang="en-US" altLang="en-US"/>
              <a:pPr>
                <a:defRPr/>
              </a:pPr>
              <a:t>‹#›</a:t>
            </a:fld>
            <a:endParaRPr lang="en-US" altLang="en-US" dirty="0"/>
          </a:p>
        </p:txBody>
      </p:sp>
    </p:spTree>
    <p:extLst>
      <p:ext uri="{BB962C8B-B14F-4D97-AF65-F5344CB8AC3E}">
        <p14:creationId xmlns:p14="http://schemas.microsoft.com/office/powerpoint/2010/main" val="678692542"/>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2C326A77-0A31-41F6-A180-B3214B280C41}" type="slidenum">
              <a:rPr lang="en-US" altLang="en-US"/>
              <a:pPr>
                <a:defRPr/>
              </a:pPr>
              <a:t>‹#›</a:t>
            </a:fld>
            <a:endParaRPr lang="en-US" altLang="en-US" dirty="0"/>
          </a:p>
        </p:txBody>
      </p:sp>
    </p:spTree>
    <p:extLst>
      <p:ext uri="{BB962C8B-B14F-4D97-AF65-F5344CB8AC3E}">
        <p14:creationId xmlns:p14="http://schemas.microsoft.com/office/powerpoint/2010/main" val="2897671663"/>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A7F56BAC-1FE7-4951-AD21-C9872ACC4629}" type="slidenum">
              <a:rPr lang="en-US" altLang="en-US"/>
              <a:pPr>
                <a:defRPr/>
              </a:pPr>
              <a:t>‹#›</a:t>
            </a:fld>
            <a:endParaRPr lang="en-US" altLang="en-US" dirty="0"/>
          </a:p>
        </p:txBody>
      </p:sp>
    </p:spTree>
    <p:extLst>
      <p:ext uri="{BB962C8B-B14F-4D97-AF65-F5344CB8AC3E}">
        <p14:creationId xmlns:p14="http://schemas.microsoft.com/office/powerpoint/2010/main" val="2002138643"/>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C2C9F77D-7977-4CC6-AF04-2372B92B3309}" type="slidenum">
              <a:rPr lang="en-US" altLang="en-US"/>
              <a:pPr>
                <a:defRPr/>
              </a:pPr>
              <a:t>‹#›</a:t>
            </a:fld>
            <a:endParaRPr lang="en-US" altLang="en-US" dirty="0"/>
          </a:p>
        </p:txBody>
      </p:sp>
    </p:spTree>
    <p:extLst>
      <p:ext uri="{BB962C8B-B14F-4D97-AF65-F5344CB8AC3E}">
        <p14:creationId xmlns:p14="http://schemas.microsoft.com/office/powerpoint/2010/main" val="280752424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3FAC1FEC-B891-4547-B804-77535B148D30}" type="slidenum">
              <a:rPr lang="en-US" altLang="en-US"/>
              <a:pPr>
                <a:defRPr/>
              </a:pPr>
              <a:t>‹#›</a:t>
            </a:fld>
            <a:endParaRPr lang="en-US" altLang="en-US" dirty="0"/>
          </a:p>
        </p:txBody>
      </p:sp>
    </p:spTree>
    <p:extLst>
      <p:ext uri="{BB962C8B-B14F-4D97-AF65-F5344CB8AC3E}">
        <p14:creationId xmlns:p14="http://schemas.microsoft.com/office/powerpoint/2010/main" val="93006037"/>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229966B5-1F25-4D1D-94A9-B49391441367}" type="slidenum">
              <a:rPr lang="en-US" altLang="en-US"/>
              <a:pPr>
                <a:defRPr/>
              </a:pPr>
              <a:t>‹#›</a:t>
            </a:fld>
            <a:endParaRPr lang="en-US" altLang="en-US" dirty="0"/>
          </a:p>
        </p:txBody>
      </p:sp>
    </p:spTree>
    <p:extLst>
      <p:ext uri="{BB962C8B-B14F-4D97-AF65-F5344CB8AC3E}">
        <p14:creationId xmlns:p14="http://schemas.microsoft.com/office/powerpoint/2010/main" val="4061290611"/>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207AB1AA-21E5-4234-BD52-E0E51C6850D5}" type="slidenum">
              <a:rPr lang="en-US" altLang="en-US"/>
              <a:pPr>
                <a:defRPr/>
              </a:pPr>
              <a:t>‹#›</a:t>
            </a:fld>
            <a:endParaRPr lang="en-US" altLang="en-US" dirty="0"/>
          </a:p>
        </p:txBody>
      </p:sp>
    </p:spTree>
    <p:extLst>
      <p:ext uri="{BB962C8B-B14F-4D97-AF65-F5344CB8AC3E}">
        <p14:creationId xmlns:p14="http://schemas.microsoft.com/office/powerpoint/2010/main" val="3318673283"/>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5"/>
          <p:cNvSpPr txBox="1">
            <a:spLocks noGrp="1" noChangeArrowheads="1"/>
          </p:cNvSpPr>
          <p:nvPr>
            <p:ph type="sldNum" sz="quarter" idx="10"/>
          </p:nvPr>
        </p:nvSpPr>
        <p:spPr>
          <a:ln/>
        </p:spPr>
        <p:txBody>
          <a:bodyPr/>
          <a:lstStyle>
            <a:lvl1pPr>
              <a:defRPr/>
            </a:lvl1pPr>
          </a:lstStyle>
          <a:p>
            <a:pPr>
              <a:defRPr/>
            </a:pPr>
            <a:fld id="{D7CBEF20-0FEE-452B-A33A-A0ADFFB3A8AC}" type="slidenum">
              <a:rPr lang="en-US" altLang="en-US"/>
              <a:pPr>
                <a:defRPr/>
              </a:pPr>
              <a:t>‹#›</a:t>
            </a:fld>
            <a:endParaRPr lang="en-US" altLang="en-US" dirty="0"/>
          </a:p>
        </p:txBody>
      </p:sp>
    </p:spTree>
    <p:extLst>
      <p:ext uri="{BB962C8B-B14F-4D97-AF65-F5344CB8AC3E}">
        <p14:creationId xmlns:p14="http://schemas.microsoft.com/office/powerpoint/2010/main" val="2743427808"/>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5"/>
          <p:cNvSpPr txBox="1">
            <a:spLocks noGrp="1" noChangeArrowheads="1"/>
          </p:cNvSpPr>
          <p:nvPr>
            <p:ph type="sldNum" sz="quarter" idx="10"/>
          </p:nvPr>
        </p:nvSpPr>
        <p:spPr>
          <a:ln/>
        </p:spPr>
        <p:txBody>
          <a:bodyPr/>
          <a:lstStyle>
            <a:lvl1pPr>
              <a:defRPr/>
            </a:lvl1pPr>
          </a:lstStyle>
          <a:p>
            <a:pPr>
              <a:defRPr/>
            </a:pPr>
            <a:fld id="{78FA73F1-E20B-4EB3-9018-452AE35DEE5B}" type="slidenum">
              <a:rPr lang="en-US" altLang="en-US"/>
              <a:pPr>
                <a:defRPr/>
              </a:pPr>
              <a:t>‹#›</a:t>
            </a:fld>
            <a:endParaRPr lang="en-US" altLang="en-US" dirty="0"/>
          </a:p>
        </p:txBody>
      </p:sp>
    </p:spTree>
    <p:extLst>
      <p:ext uri="{BB962C8B-B14F-4D97-AF65-F5344CB8AC3E}">
        <p14:creationId xmlns:p14="http://schemas.microsoft.com/office/powerpoint/2010/main" val="78771747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AF21AE63-061D-4F1D-88A0-A43B3ECC8ED3}" type="slidenum">
              <a:rPr lang="en-US" altLang="en-US"/>
              <a:pPr>
                <a:defRPr/>
              </a:pPr>
              <a:t>‹#›</a:t>
            </a:fld>
            <a:endParaRPr lang="en-US" altLang="en-US" dirty="0"/>
          </a:p>
        </p:txBody>
      </p:sp>
    </p:spTree>
    <p:extLst>
      <p:ext uri="{BB962C8B-B14F-4D97-AF65-F5344CB8AC3E}">
        <p14:creationId xmlns:p14="http://schemas.microsoft.com/office/powerpoint/2010/main" val="421381749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5"/>
          <p:cNvSpPr txBox="1">
            <a:spLocks noGrp="1" noChangeArrowheads="1"/>
          </p:cNvSpPr>
          <p:nvPr>
            <p:ph type="sldNum" sz="quarter" idx="10"/>
          </p:nvPr>
        </p:nvSpPr>
        <p:spPr>
          <a:ln/>
        </p:spPr>
        <p:txBody>
          <a:bodyPr/>
          <a:lstStyle>
            <a:lvl1pPr>
              <a:defRPr/>
            </a:lvl1pPr>
          </a:lstStyle>
          <a:p>
            <a:pPr>
              <a:defRPr/>
            </a:pPr>
            <a:fld id="{E01C8451-CBDB-47DC-9EAB-5C5B4938A85C}" type="slidenum">
              <a:rPr lang="en-US" altLang="en-US"/>
              <a:pPr>
                <a:defRPr/>
              </a:pPr>
              <a:t>‹#›</a:t>
            </a:fld>
            <a:endParaRPr lang="en-US" altLang="en-US" dirty="0"/>
          </a:p>
        </p:txBody>
      </p:sp>
    </p:spTree>
    <p:extLst>
      <p:ext uri="{BB962C8B-B14F-4D97-AF65-F5344CB8AC3E}">
        <p14:creationId xmlns:p14="http://schemas.microsoft.com/office/powerpoint/2010/main" val="3049863723"/>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0435B50D-150C-4B21-BF78-45456F509F53}" type="slidenum">
              <a:rPr lang="en-US" altLang="en-US"/>
              <a:pPr>
                <a:defRPr/>
              </a:pPr>
              <a:t>‹#›</a:t>
            </a:fld>
            <a:endParaRPr lang="en-US" altLang="en-US" dirty="0"/>
          </a:p>
        </p:txBody>
      </p:sp>
    </p:spTree>
    <p:extLst>
      <p:ext uri="{BB962C8B-B14F-4D97-AF65-F5344CB8AC3E}">
        <p14:creationId xmlns:p14="http://schemas.microsoft.com/office/powerpoint/2010/main" val="2738983380"/>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87588846-C739-4282-ACCE-21CEAF985A86}" type="slidenum">
              <a:rPr lang="en-US" altLang="en-US"/>
              <a:pPr>
                <a:defRPr/>
              </a:pPr>
              <a:t>‹#›</a:t>
            </a:fld>
            <a:endParaRPr lang="en-US" altLang="en-US" dirty="0"/>
          </a:p>
        </p:txBody>
      </p:sp>
    </p:spTree>
    <p:extLst>
      <p:ext uri="{BB962C8B-B14F-4D97-AF65-F5344CB8AC3E}">
        <p14:creationId xmlns:p14="http://schemas.microsoft.com/office/powerpoint/2010/main" val="2277553785"/>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6627872D-1749-4129-A2A2-117C8133C4AE}" type="slidenum">
              <a:rPr lang="en-US" altLang="en-US"/>
              <a:pPr>
                <a:defRPr/>
              </a:pPr>
              <a:t>‹#›</a:t>
            </a:fld>
            <a:endParaRPr lang="en-US" altLang="en-US" dirty="0"/>
          </a:p>
        </p:txBody>
      </p:sp>
    </p:spTree>
    <p:extLst>
      <p:ext uri="{BB962C8B-B14F-4D97-AF65-F5344CB8AC3E}">
        <p14:creationId xmlns:p14="http://schemas.microsoft.com/office/powerpoint/2010/main" val="399633346"/>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8DA1962D-3EAE-4670-A865-2A639CC7EF56}" type="slidenum">
              <a:rPr lang="en-US" altLang="en-US"/>
              <a:pPr>
                <a:defRPr/>
              </a:pPr>
              <a:t>‹#›</a:t>
            </a:fld>
            <a:endParaRPr lang="en-US" altLang="en-US" dirty="0"/>
          </a:p>
        </p:txBody>
      </p:sp>
    </p:spTree>
    <p:extLst>
      <p:ext uri="{BB962C8B-B14F-4D97-AF65-F5344CB8AC3E}">
        <p14:creationId xmlns:p14="http://schemas.microsoft.com/office/powerpoint/2010/main" val="201228923"/>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E8575769-8CC8-444C-AB9A-2A2F860B9611}" type="slidenum">
              <a:rPr lang="en-US" altLang="en-US"/>
              <a:pPr>
                <a:defRPr/>
              </a:pPr>
              <a:t>‹#›</a:t>
            </a:fld>
            <a:endParaRPr lang="en-US" altLang="en-US" dirty="0"/>
          </a:p>
        </p:txBody>
      </p:sp>
    </p:spTree>
    <p:extLst>
      <p:ext uri="{BB962C8B-B14F-4D97-AF65-F5344CB8AC3E}">
        <p14:creationId xmlns:p14="http://schemas.microsoft.com/office/powerpoint/2010/main" val="9758694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EE2BC03B-10C4-433C-9F79-8082AABD08AC}" type="slidenum">
              <a:rPr lang="en-US" altLang="en-US"/>
              <a:pPr>
                <a:defRPr/>
              </a:pPr>
              <a:t>‹#›</a:t>
            </a:fld>
            <a:endParaRPr lang="en-US" altLang="en-US" dirty="0"/>
          </a:p>
        </p:txBody>
      </p:sp>
    </p:spTree>
    <p:extLst>
      <p:ext uri="{BB962C8B-B14F-4D97-AF65-F5344CB8AC3E}">
        <p14:creationId xmlns:p14="http://schemas.microsoft.com/office/powerpoint/2010/main" val="5030851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09A451E7-0F29-4C7C-BEDB-8E15357BB99D}" type="slidenum">
              <a:rPr lang="en-US" altLang="en-US"/>
              <a:pPr>
                <a:defRPr/>
              </a:pPr>
              <a:t>‹#›</a:t>
            </a:fld>
            <a:endParaRPr lang="en-US" altLang="en-US" dirty="0"/>
          </a:p>
        </p:txBody>
      </p:sp>
    </p:spTree>
    <p:extLst>
      <p:ext uri="{BB962C8B-B14F-4D97-AF65-F5344CB8AC3E}">
        <p14:creationId xmlns:p14="http://schemas.microsoft.com/office/powerpoint/2010/main" val="34343514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76D67EA-3417-48D4-972C-6616859059D9}" type="slidenum">
              <a:rPr lang="en-US" altLang="en-US"/>
              <a:pPr>
                <a:defRPr/>
              </a:pPr>
              <a:t>‹#›</a:t>
            </a:fld>
            <a:endParaRPr lang="en-US" altLang="en-US" dirty="0"/>
          </a:p>
        </p:txBody>
      </p:sp>
    </p:spTree>
    <p:extLst>
      <p:ext uri="{BB962C8B-B14F-4D97-AF65-F5344CB8AC3E}">
        <p14:creationId xmlns:p14="http://schemas.microsoft.com/office/powerpoint/2010/main" val="15301198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1C7040E4-0C75-42A1-A9BF-5E28AA8C32B2}" type="slidenum">
              <a:rPr lang="en-US" altLang="en-US"/>
              <a:pPr>
                <a:defRPr/>
              </a:pPr>
              <a:t>‹#›</a:t>
            </a:fld>
            <a:endParaRPr lang="en-US" altLang="en-US" dirty="0"/>
          </a:p>
        </p:txBody>
      </p:sp>
    </p:spTree>
    <p:extLst>
      <p:ext uri="{BB962C8B-B14F-4D97-AF65-F5344CB8AC3E}">
        <p14:creationId xmlns:p14="http://schemas.microsoft.com/office/powerpoint/2010/main" val="150400387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01098E5D-945B-457A-933B-00E62D1C964A}" type="slidenum">
              <a:rPr lang="en-US" altLang="en-US"/>
              <a:pPr>
                <a:defRPr/>
              </a:pPr>
              <a:t>‹#›</a:t>
            </a:fld>
            <a:endParaRPr lang="en-US" altLang="en-US" dirty="0"/>
          </a:p>
        </p:txBody>
      </p:sp>
      <p:sp>
        <p:nvSpPr>
          <p:cNvPr id="1027" name="Rectangle 2"/>
          <p:cNvSpPr>
            <a:spLocks noGrp="1" noChangeArrowheads="1"/>
          </p:cNvSpPr>
          <p:nvPr>
            <p:ph type="title"/>
          </p:nvPr>
        </p:nvSpPr>
        <p:spPr bwMode="auto">
          <a:xfrm>
            <a:off x="457200" y="3187700"/>
            <a:ext cx="82296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smtClean="0">
                <a:sym typeface="Verdana" pitchFamily="34" charset="0"/>
              </a:rPr>
              <a:t>Click to edit Master title style</a:t>
            </a:r>
          </a:p>
        </p:txBody>
      </p:sp>
      <p:sp>
        <p:nvSpPr>
          <p:cNvPr id="1028" name="Rectangle 3"/>
          <p:cNvSpPr>
            <a:spLocks noGrp="1" noChangeArrowheads="1"/>
          </p:cNvSpPr>
          <p:nvPr>
            <p:ph type="body" idx="1"/>
          </p:nvPr>
        </p:nvSpPr>
        <p:spPr bwMode="auto">
          <a:xfrm>
            <a:off x="457200" y="4445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smtClean="0">
                <a:sym typeface="Verdana" pitchFamily="34" charset="0"/>
              </a:rPr>
              <a:t>Click to edit Master text styles</a:t>
            </a:r>
          </a:p>
          <a:p>
            <a:pPr lvl="1"/>
            <a:r>
              <a:rPr lang="en-US" altLang="en-US" smtClean="0">
                <a:sym typeface="Verdana" pitchFamily="34" charset="0"/>
              </a:rPr>
              <a:t>Second level</a:t>
            </a:r>
          </a:p>
          <a:p>
            <a:pPr lvl="2"/>
            <a:r>
              <a:rPr lang="en-US" altLang="en-US" smtClean="0">
                <a:sym typeface="Verdana" pitchFamily="34" charset="0"/>
              </a:rPr>
              <a:t>Third level</a:t>
            </a:r>
          </a:p>
          <a:p>
            <a:pPr lvl="3"/>
            <a:r>
              <a:rPr lang="en-US" altLang="en-US" smtClean="0">
                <a:sym typeface="Verdana" pitchFamily="34" charset="0"/>
              </a:rPr>
              <a:t>Fourth level</a:t>
            </a:r>
          </a:p>
          <a:p>
            <a:pPr lvl="4"/>
            <a:r>
              <a:rPr lang="en-US" alt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eaLnBrk="0" fontAlgn="base" hangingPunct="0">
        <a:spcBef>
          <a:spcPct val="0"/>
        </a:spcBef>
        <a:spcAft>
          <a:spcPct val="0"/>
        </a:spcAft>
        <a:defRPr sz="3000">
          <a:solidFill>
            <a:schemeClr val="tx1"/>
          </a:solidFill>
          <a:latin typeface="+mj-lt"/>
          <a:ea typeface="+mj-ea"/>
          <a:cs typeface="+mj-cs"/>
          <a:sym typeface="Verdana" pitchFamily="34" charset="0"/>
        </a:defRPr>
      </a:lvl1pPr>
      <a:lvl2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1pPr>
      <a:lvl2pPr marL="63500" indent="-63500" algn="l" rtl="0" eaLnBrk="0" fontAlgn="base" hangingPunct="0">
        <a:spcBef>
          <a:spcPts val="500"/>
        </a:spcBef>
        <a:spcAft>
          <a:spcPct val="0"/>
        </a:spcAft>
        <a:defRPr sz="2400">
          <a:solidFill>
            <a:schemeClr val="tx1"/>
          </a:solidFill>
          <a:latin typeface="+mn-lt"/>
          <a:ea typeface="+mn-ea"/>
          <a:cs typeface="+mn-cs"/>
          <a:sym typeface="Verdana" pitchFamily="34" charset="0"/>
        </a:defRPr>
      </a:lvl2pPr>
      <a:lvl3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3pPr>
      <a:lvl4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4pPr>
      <a:lvl5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3444E46A-269F-4A01-93AA-E8F8C852B3C9}" type="slidenum">
              <a:rPr lang="en-US" altLang="en-US"/>
              <a:pPr>
                <a:defRPr/>
              </a:pPr>
              <a:t>‹#›</a:t>
            </a:fld>
            <a:endParaRPr lang="en-US" altLang="en-US" dirty="0"/>
          </a:p>
        </p:txBody>
      </p:sp>
      <p:sp>
        <p:nvSpPr>
          <p:cNvPr id="2051"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smtClean="0">
                <a:sym typeface="Verdana" pitchFamily="34" charset="0"/>
              </a:rPr>
              <a:t>Click to edit Master title style</a:t>
            </a:r>
          </a:p>
        </p:txBody>
      </p:sp>
      <p:sp>
        <p:nvSpPr>
          <p:cNvPr id="2052" name="Rectangle 3"/>
          <p:cNvSpPr>
            <a:spLocks noGrp="1" noChangeArrowheads="1"/>
          </p:cNvSpPr>
          <p:nvPr>
            <p:ph type="body" idx="1"/>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smtClean="0">
                <a:sym typeface="Verdana" pitchFamily="34" charset="0"/>
              </a:rPr>
              <a:t>Click to edit Master text styles</a:t>
            </a:r>
          </a:p>
          <a:p>
            <a:pPr lvl="1"/>
            <a:r>
              <a:rPr lang="en-US" altLang="en-US" smtClean="0">
                <a:sym typeface="Verdana" pitchFamily="34" charset="0"/>
              </a:rPr>
              <a:t>Second level</a:t>
            </a:r>
          </a:p>
          <a:p>
            <a:pPr lvl="2"/>
            <a:r>
              <a:rPr lang="en-US" altLang="en-US" smtClean="0">
                <a:sym typeface="Verdana" pitchFamily="34" charset="0"/>
              </a:rPr>
              <a:t>Third level</a:t>
            </a:r>
          </a:p>
          <a:p>
            <a:pPr lvl="3"/>
            <a:r>
              <a:rPr lang="en-US" altLang="en-US" smtClean="0">
                <a:sym typeface="Verdana" pitchFamily="34" charset="0"/>
              </a:rPr>
              <a:t>Fourth level</a:t>
            </a:r>
          </a:p>
          <a:p>
            <a:pPr lvl="4"/>
            <a:r>
              <a:rPr lang="en-US" alt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C7A28536-1E21-4DF5-B370-00CEC13D4105}" type="slidenum">
              <a:rPr lang="en-US" altLang="en-US"/>
              <a:pPr>
                <a:defRPr/>
              </a:pPr>
              <a:t>‹#›</a:t>
            </a:fld>
            <a:endParaRPr lang="en-US" altLang="en-US" dirty="0"/>
          </a:p>
        </p:txBody>
      </p:sp>
      <p:sp>
        <p:nvSpPr>
          <p:cNvPr id="3075"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smtClean="0">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smtClean="0"/>
          </a:p>
        </p:txBody>
      </p:sp>
      <p:sp>
        <p:nvSpPr>
          <p:cNvPr id="2" name="Rectangle 2"/>
          <p:cNvSpPr>
            <a:spLocks/>
          </p:cNvSpPr>
          <p:nvPr/>
        </p:nvSpPr>
        <p:spPr bwMode="auto">
          <a:xfrm>
            <a:off x="127000" y="6661150"/>
            <a:ext cx="4445000" cy="152400"/>
          </a:xfrm>
          <a:prstGeom prst="rect">
            <a:avLst/>
          </a:prstGeom>
          <a:noFill/>
          <a:ln>
            <a:noFill/>
          </a:ln>
          <a:extLst/>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2013 The Printer Working Group. All rights reserved.</a:t>
            </a:r>
          </a:p>
        </p:txBody>
      </p:sp>
      <p:sp>
        <p:nvSpPr>
          <p:cNvPr id="4100"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smtClean="0"/>
          </a:p>
        </p:txBody>
      </p:sp>
      <p:pic>
        <p:nvPicPr>
          <p:cNvPr id="410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5267F662-8393-4B57-BA74-4E055FCC31AF}" type="slidenum">
              <a:rPr lang="en-US" altLang="en-US"/>
              <a:pPr>
                <a:defRPr/>
              </a:pPr>
              <a:t>‹#›</a:t>
            </a:fld>
            <a:endParaRPr lang="en-US" altLang="en-US" dirty="0"/>
          </a:p>
        </p:txBody>
      </p:sp>
      <p:sp>
        <p:nvSpPr>
          <p:cNvPr id="4103"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smtClean="0">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smtClean="0"/>
          </a:p>
        </p:txBody>
      </p:sp>
      <p:sp>
        <p:nvSpPr>
          <p:cNvPr id="2" name="Rectangle 2"/>
          <p:cNvSpPr>
            <a:spLocks/>
          </p:cNvSpPr>
          <p:nvPr/>
        </p:nvSpPr>
        <p:spPr bwMode="auto">
          <a:xfrm>
            <a:off x="127000" y="6661150"/>
            <a:ext cx="4445000" cy="152400"/>
          </a:xfrm>
          <a:prstGeom prst="rect">
            <a:avLst/>
          </a:prstGeom>
          <a:noFill/>
          <a:ln>
            <a:noFill/>
          </a:ln>
          <a:extLst/>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2013 The Printer Working Group. All rights reserved.</a:t>
            </a:r>
          </a:p>
        </p:txBody>
      </p:sp>
      <p:sp>
        <p:nvSpPr>
          <p:cNvPr id="5124"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smtClean="0"/>
          </a:p>
        </p:txBody>
      </p:sp>
      <p:pic>
        <p:nvPicPr>
          <p:cNvPr id="512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AF860B47-F9B5-4C3E-8D4D-905CDE2BFA4B}" type="slidenum">
              <a:rPr lang="en-US" altLang="en-US"/>
              <a:pPr>
                <a:defRPr/>
              </a:pPr>
              <a:t>‹#›</a:t>
            </a:fld>
            <a:endParaRPr lang="en-US" altLang="en-US" dirty="0"/>
          </a:p>
        </p:txBody>
      </p:sp>
      <p:sp>
        <p:nvSpPr>
          <p:cNvPr id="5127"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smtClean="0">
                <a:sym typeface="Verdana" pitchFamily="34" charset="0"/>
              </a:rPr>
              <a:t>Click to edit Master title style</a:t>
            </a:r>
          </a:p>
        </p:txBody>
      </p:sp>
      <p:sp>
        <p:nvSpPr>
          <p:cNvPr id="5128" name="Rectangle 7"/>
          <p:cNvSpPr>
            <a:spLocks noGrp="1" noChangeArrowheads="1"/>
          </p:cNvSpPr>
          <p:nvPr>
            <p:ph type="body" idx="1"/>
          </p:nvPr>
        </p:nvSpPr>
        <p:spPr bwMode="auto">
          <a:xfrm>
            <a:off x="457200" y="1371600"/>
            <a:ext cx="8128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smtClean="0">
                <a:sym typeface="Verdana" pitchFamily="34" charset="0"/>
              </a:rPr>
              <a:t>Click to edit Master text styles</a:t>
            </a:r>
          </a:p>
          <a:p>
            <a:pPr lvl="1"/>
            <a:r>
              <a:rPr lang="en-US" altLang="en-US" smtClean="0">
                <a:sym typeface="Verdana" pitchFamily="34" charset="0"/>
              </a:rPr>
              <a:t>Second level</a:t>
            </a:r>
          </a:p>
          <a:p>
            <a:pPr lvl="2"/>
            <a:r>
              <a:rPr lang="en-US" altLang="en-US" smtClean="0">
                <a:sym typeface="Verdana" pitchFamily="34" charset="0"/>
              </a:rPr>
              <a:t>Third level</a:t>
            </a:r>
          </a:p>
          <a:p>
            <a:pPr lvl="3"/>
            <a:r>
              <a:rPr lang="en-US" altLang="en-US" smtClean="0">
                <a:sym typeface="Verdana" pitchFamily="34" charset="0"/>
              </a:rPr>
              <a:t>Fourth level</a:t>
            </a:r>
          </a:p>
          <a:p>
            <a:pPr lvl="4"/>
            <a:r>
              <a:rPr lang="en-US" alt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ftp.pwg.org/pub/pwg/ids/wd/wd-idstnc10-20150419.pdf" TargetMode="External"/><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hyperlink" Target="ftp://ftp.pwg.org/pub/pwg/ids/wd/wd-ids-iaa10-20150201.pdf" TargetMode="External"/><Relationship Id="rId4" Type="http://schemas.openxmlformats.org/officeDocument/2006/relationships/hyperlink" Target="ftp://ftp.pwg.org/pub/pwg/ids/wd/wd-ids-model10-20150429.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ftp://ftp.pwg.org/pub/pwg/ids/wd/wd-ids-remediation10-20100930.pdf" TargetMode="External"/><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http://ftp.pwg.org/pub/pwg/ids/wd/wd-idstnc10-20150803.pdf" TargetMode="External"/><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fld id="{908E4DB2-B778-49DB-850A-C993C9957476}" type="slidenum">
              <a:rPr lang="en-US" altLang="en-US" sz="1100" smtClean="0">
                <a:solidFill>
                  <a:srgbClr val="FFFFFF"/>
                </a:solidFill>
                <a:latin typeface="Arial" charset="0"/>
                <a:cs typeface="Arial" charset="0"/>
                <a:sym typeface="Arial" charset="0"/>
              </a:rPr>
              <a:pPr eaLnBrk="1" hangingPunct="1">
                <a:spcBef>
                  <a:spcPct val="0"/>
                </a:spcBef>
              </a:pPr>
              <a:t>1</a:t>
            </a:fld>
            <a:endParaRPr lang="en-US" altLang="en-US" sz="1100" smtClean="0">
              <a:solidFill>
                <a:srgbClr val="FFFFFF"/>
              </a:solidFill>
              <a:latin typeface="Arial" charset="0"/>
              <a:cs typeface="Arial" charset="0"/>
              <a:sym typeface="Arial" charset="0"/>
            </a:endParaRPr>
          </a:p>
        </p:txBody>
      </p:sp>
      <p:sp>
        <p:nvSpPr>
          <p:cNvPr id="614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endParaRPr lang="en-US" altLang="en-US" sz="1600">
              <a:solidFill>
                <a:srgbClr val="000000"/>
              </a:solidFill>
              <a:latin typeface="Arial" charset="0"/>
              <a:sym typeface="Arial" charset="0"/>
            </a:endParaRPr>
          </a:p>
        </p:txBody>
      </p:sp>
      <p:sp>
        <p:nvSpPr>
          <p:cNvPr id="614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1100" dirty="0">
                <a:solidFill>
                  <a:srgbClr val="FFFFFF"/>
                </a:solidFill>
                <a:latin typeface="Arial" charset="0"/>
                <a:cs typeface="Arial" charset="0"/>
                <a:sym typeface="Arial" charset="0"/>
              </a:rPr>
              <a:t>Copyright © </a:t>
            </a:r>
            <a:r>
              <a:rPr lang="en-US" altLang="en-US" sz="1100" dirty="0" smtClean="0">
                <a:solidFill>
                  <a:srgbClr val="FFFFFF"/>
                </a:solidFill>
                <a:latin typeface="Arial" charset="0"/>
                <a:cs typeface="Arial" charset="0"/>
                <a:sym typeface="Arial" charset="0"/>
              </a:rPr>
              <a:t>2015 </a:t>
            </a:r>
            <a:r>
              <a:rPr lang="en-US" altLang="en-US" sz="1100" dirty="0">
                <a:solidFill>
                  <a:srgbClr val="FFFFFF"/>
                </a:solidFill>
                <a:latin typeface="Arial" charset="0"/>
                <a:cs typeface="Arial" charset="0"/>
                <a:sym typeface="Arial" charset="0"/>
              </a:rPr>
              <a:t>The Printer Working Group. All rights reserved.</a:t>
            </a:r>
          </a:p>
        </p:txBody>
      </p:sp>
      <p:sp>
        <p:nvSpPr>
          <p:cNvPr id="6149"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40" bIns="0">
            <a:spAutoFit/>
          </a:bodyP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3600">
                <a:solidFill>
                  <a:srgbClr val="4B5AA8"/>
                </a:solidFill>
                <a:latin typeface="Arial Bold" charset="0"/>
                <a:cs typeface="Arial Bold" charset="0"/>
                <a:sym typeface="Arial Bold" charset="0"/>
              </a:rPr>
              <a:t>The Printer Working Group</a:t>
            </a:r>
          </a:p>
        </p:txBody>
      </p:sp>
      <p:pic>
        <p:nvPicPr>
          <p:cNvPr id="61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151" name="Rectangle 5"/>
          <p:cNvSpPr>
            <a:spLocks noGrp="1" noChangeArrowheads="1"/>
          </p:cNvSpPr>
          <p:nvPr>
            <p:ph type="title"/>
          </p:nvPr>
        </p:nvSpPr>
        <p:spPr/>
        <p:txBody>
          <a:bodyPr rIns="132080"/>
          <a:lstStyle/>
          <a:p>
            <a:pPr eaLnBrk="1" hangingPunct="1"/>
            <a:r>
              <a:rPr lang="en-US" altLang="en-US" smtClean="0"/>
              <a:t>Imaging Device Security</a:t>
            </a:r>
          </a:p>
        </p:txBody>
      </p:sp>
      <p:sp>
        <p:nvSpPr>
          <p:cNvPr id="6152" name="Rectangle 6"/>
          <p:cNvSpPr>
            <a:spLocks noGrp="1" noChangeArrowheads="1"/>
          </p:cNvSpPr>
          <p:nvPr>
            <p:ph type="body" idx="1"/>
          </p:nvPr>
        </p:nvSpPr>
        <p:spPr/>
        <p:txBody>
          <a:bodyPr rIns="132080"/>
          <a:lstStyle/>
          <a:p>
            <a:pPr marL="0" indent="0" eaLnBrk="1" hangingPunct="1"/>
            <a:r>
              <a:rPr lang="en-US" altLang="en-US" dirty="0" smtClean="0"/>
              <a:t>August 12, 2015</a:t>
            </a:r>
          </a:p>
          <a:p>
            <a:pPr marL="0" indent="0" eaLnBrk="1" hangingPunct="1"/>
            <a:r>
              <a:rPr lang="en-US" altLang="en-US" dirty="0" smtClean="0"/>
              <a:t>Sharp</a:t>
            </a:r>
          </a:p>
          <a:p>
            <a:pPr marL="0" indent="0" eaLnBrk="1" hangingPunct="1"/>
            <a:r>
              <a:rPr lang="en-US" altLang="en-US" dirty="0" err="1" smtClean="0"/>
              <a:t>Camas</a:t>
            </a:r>
            <a:r>
              <a:rPr lang="en-US" altLang="en-US" dirty="0" smtClean="0"/>
              <a:t>, WA</a:t>
            </a:r>
          </a:p>
        </p:txBody>
      </p:sp>
      <p:sp>
        <p:nvSpPr>
          <p:cNvPr id="615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pPr>
            <a:fld id="{ED2F2A0C-ED1C-40C7-922A-27D244B1916C}" type="slidenum">
              <a:rPr lang="en-US" altLang="en-US" sz="1100">
                <a:solidFill>
                  <a:srgbClr val="FFFFFF"/>
                </a:solidFill>
                <a:latin typeface="Arial" charset="0"/>
                <a:cs typeface="Arial" charset="0"/>
                <a:sym typeface="Arial" charset="0"/>
              </a:rPr>
              <a:pPr algn="ctr" eaLnBrk="1" hangingPunct="1">
                <a:spcBef>
                  <a:spcPct val="0"/>
                </a:spcBef>
              </a:pPr>
              <a:t>1</a:t>
            </a:fld>
            <a:endParaRPr lang="en-US" altLang="en-US" sz="1100">
              <a:solidFill>
                <a:srgbClr val="FFFFFF"/>
              </a:solidFill>
              <a:latin typeface="Arial" charset="0"/>
              <a:cs typeface="Arial" charset="0"/>
              <a:sym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6837C251-4CAD-44AE-B5EF-51F3374BD023}"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024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102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1024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1024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2015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10247" name="Rectangle 5"/>
          <p:cNvSpPr>
            <a:spLocks noGrp="1" noChangeArrowheads="1"/>
          </p:cNvSpPr>
          <p:nvPr>
            <p:ph type="title"/>
          </p:nvPr>
        </p:nvSpPr>
        <p:spPr/>
        <p:txBody>
          <a:bodyPr rIns="132080"/>
          <a:lstStyle/>
          <a:p>
            <a:pPr eaLnBrk="1" hangingPunct="1"/>
            <a:r>
              <a:rPr lang="en-US" altLang="en-US" dirty="0" smtClean="0"/>
              <a:t>Future of IDS Working Group</a:t>
            </a:r>
          </a:p>
        </p:txBody>
      </p:sp>
      <p:sp>
        <p:nvSpPr>
          <p:cNvPr id="9224" name="Rectangle 6"/>
          <p:cNvSpPr>
            <a:spLocks noGrp="1" noChangeArrowheads="1"/>
          </p:cNvSpPr>
          <p:nvPr>
            <p:ph type="body" idx="1"/>
          </p:nvPr>
        </p:nvSpPr>
        <p:spPr>
          <a:xfrm>
            <a:off x="457200" y="1371600"/>
            <a:ext cx="8229600" cy="4191000"/>
          </a:xfrm>
        </p:spPr>
        <p:txBody>
          <a:bodyPr rIns="132080"/>
          <a:lstStyle/>
          <a:p>
            <a:pPr eaLnBrk="1" hangingPunct="1">
              <a:spcAft>
                <a:spcPts val="600"/>
              </a:spcAft>
              <a:defRPr/>
            </a:pPr>
            <a:r>
              <a:rPr lang="en-US" altLang="en-US" dirty="0" smtClean="0"/>
              <a:t>Should IDS WG remain as a separate working group or be folded into one of the other working groups (e.g., IPP or SM)? </a:t>
            </a:r>
          </a:p>
          <a:p>
            <a:pPr lvl="1" eaLnBrk="1" hangingPunct="1">
              <a:spcAft>
                <a:spcPts val="600"/>
              </a:spcAft>
              <a:defRPr/>
            </a:pPr>
            <a:r>
              <a:rPr lang="en-US" altLang="en-US" dirty="0" smtClean="0"/>
              <a:t>What value are we bringing to the companies we represent?</a:t>
            </a:r>
          </a:p>
          <a:p>
            <a:pPr lvl="1" eaLnBrk="1" hangingPunct="1">
              <a:spcAft>
                <a:spcPts val="600"/>
              </a:spcAft>
              <a:defRPr/>
            </a:pPr>
            <a:r>
              <a:rPr lang="en-US" altLang="en-US" dirty="0" smtClean="0"/>
              <a:t>What do the companies we represent expect from us?</a:t>
            </a:r>
          </a:p>
          <a:p>
            <a:pPr lvl="1" eaLnBrk="1" hangingPunct="1">
              <a:spcAft>
                <a:spcPts val="600"/>
              </a:spcAft>
              <a:defRPr/>
            </a:pPr>
            <a:r>
              <a:rPr lang="en-US" altLang="en-US" dirty="0" smtClean="0"/>
              <a:t>Do we have sufficient work to stay as a separate WG?</a:t>
            </a:r>
            <a:endParaRPr lang="en-US" altLang="en-US" dirty="0"/>
          </a:p>
          <a:p>
            <a:pPr eaLnBrk="1" hangingPunct="1">
              <a:spcAft>
                <a:spcPts val="600"/>
              </a:spcAft>
              <a:defRPr/>
            </a:pPr>
            <a:r>
              <a:rPr lang="en-US" altLang="en-US" dirty="0" smtClean="0"/>
              <a:t>If we remain as a separate WG:</a:t>
            </a:r>
          </a:p>
          <a:p>
            <a:pPr lvl="1" eaLnBrk="1" hangingPunct="1">
              <a:spcAft>
                <a:spcPts val="600"/>
              </a:spcAft>
              <a:defRPr/>
            </a:pPr>
            <a:r>
              <a:rPr lang="en-US" altLang="en-US" dirty="0" smtClean="0"/>
              <a:t>What projects/specs should we or do we need to take on?</a:t>
            </a:r>
          </a:p>
          <a:p>
            <a:pPr lvl="1" eaLnBrk="1" hangingPunct="1">
              <a:spcAft>
                <a:spcPts val="600"/>
              </a:spcAft>
              <a:defRPr/>
            </a:pPr>
            <a:r>
              <a:rPr lang="en-US" altLang="en-US" dirty="0" smtClean="0"/>
              <a:t>Who will edit any new/updated specs (goal is 2 editors/spec)?</a:t>
            </a:r>
          </a:p>
          <a:p>
            <a:pPr lvl="1" eaLnBrk="1" hangingPunct="1">
              <a:spcAft>
                <a:spcPts val="600"/>
              </a:spcAft>
              <a:defRPr/>
            </a:pPr>
            <a:r>
              <a:rPr lang="en-US" altLang="en-US" dirty="0" smtClean="0"/>
              <a:t>Who will take on the leadership roles for the WG?</a:t>
            </a:r>
          </a:p>
          <a:p>
            <a:pPr lvl="1" eaLnBrk="1" hangingPunct="1">
              <a:spcAft>
                <a:spcPts val="600"/>
              </a:spcAft>
              <a:defRPr/>
            </a:pPr>
            <a:r>
              <a:rPr lang="en-US" altLang="en-US" dirty="0" smtClean="0"/>
              <a:t>How will we prototype any new/updated specs?</a:t>
            </a:r>
          </a:p>
        </p:txBody>
      </p:sp>
      <p:sp>
        <p:nvSpPr>
          <p:cNvPr id="1024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DEFB6E88-3949-4542-AB04-0031CF60FA52}"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232257591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D122FFAB-2F3D-4EBF-854F-7E47215F5026}"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267"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11269"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11270"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2015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11271" name="Rectangle 5"/>
          <p:cNvSpPr>
            <a:spLocks noGrp="1" noChangeArrowheads="1"/>
          </p:cNvSpPr>
          <p:nvPr>
            <p:ph type="title"/>
          </p:nvPr>
        </p:nvSpPr>
        <p:spPr/>
        <p:txBody>
          <a:bodyPr rIns="132080"/>
          <a:lstStyle/>
          <a:p>
            <a:pPr eaLnBrk="1" hangingPunct="1"/>
            <a:r>
              <a:rPr lang="en-US" altLang="en-US" dirty="0" smtClean="0"/>
              <a:t>Future Activities</a:t>
            </a:r>
          </a:p>
        </p:txBody>
      </p:sp>
      <p:sp>
        <p:nvSpPr>
          <p:cNvPr id="11272" name="Rectangle 6"/>
          <p:cNvSpPr>
            <a:spLocks noGrp="1" noChangeArrowheads="1"/>
          </p:cNvSpPr>
          <p:nvPr>
            <p:ph type="body" idx="1"/>
          </p:nvPr>
        </p:nvSpPr>
        <p:spPr>
          <a:xfrm>
            <a:off x="373062" y="1212850"/>
            <a:ext cx="8424863" cy="5029200"/>
          </a:xfrm>
        </p:spPr>
        <p:txBody>
          <a:bodyPr rIns="132080"/>
          <a:lstStyle/>
          <a:p>
            <a:pPr eaLnBrk="1" hangingPunct="1">
              <a:defRPr/>
            </a:pPr>
            <a:r>
              <a:rPr lang="en-US" altLang="en-US" sz="1800" dirty="0" smtClean="0"/>
              <a:t>Future of the IDS Working </a:t>
            </a:r>
            <a:r>
              <a:rPr lang="en-US" altLang="en-US" sz="1800" dirty="0"/>
              <a:t>G</a:t>
            </a:r>
            <a:r>
              <a:rPr lang="en-US" altLang="en-US" sz="1800" dirty="0" smtClean="0"/>
              <a:t>roup</a:t>
            </a:r>
          </a:p>
          <a:p>
            <a:pPr eaLnBrk="1" hangingPunct="1">
              <a:defRPr/>
            </a:pPr>
            <a:r>
              <a:rPr lang="en-US" altLang="en-US" sz="1800" dirty="0"/>
              <a:t>IDS TNC Binding Specification</a:t>
            </a:r>
          </a:p>
          <a:p>
            <a:pPr marL="685800" lvl="3" indent="-285750" eaLnBrk="1" hangingPunct="1">
              <a:defRPr/>
            </a:pPr>
            <a:r>
              <a:rPr lang="en-US" altLang="en-US" sz="1800" dirty="0"/>
              <a:t>Start PWG Last </a:t>
            </a:r>
            <a:r>
              <a:rPr lang="en-US" altLang="en-US" sz="1800" dirty="0" smtClean="0"/>
              <a:t>Call</a:t>
            </a:r>
          </a:p>
          <a:p>
            <a:pPr eaLnBrk="1" hangingPunct="1"/>
            <a:r>
              <a:rPr lang="en-US" altLang="en-US" sz="1800" dirty="0" smtClean="0"/>
              <a:t>Obtain </a:t>
            </a:r>
            <a:r>
              <a:rPr lang="en-US" altLang="en-US" sz="1800" dirty="0"/>
              <a:t>new IDS Vice-Chair and Secretary</a:t>
            </a:r>
          </a:p>
          <a:p>
            <a:pPr eaLnBrk="1" hangingPunct="1">
              <a:defRPr/>
            </a:pPr>
            <a:r>
              <a:rPr lang="en-US" altLang="en-US" sz="1800" dirty="0" smtClean="0"/>
              <a:t>Update IDS Charter</a:t>
            </a:r>
          </a:p>
          <a:p>
            <a:pPr eaLnBrk="1" hangingPunct="1">
              <a:defRPr/>
            </a:pPr>
            <a:r>
              <a:rPr lang="en-US" altLang="en-US" sz="1800" dirty="0" smtClean="0"/>
              <a:t>IDS Model specification</a:t>
            </a:r>
          </a:p>
          <a:p>
            <a:pPr lvl="1" eaLnBrk="1" hangingPunct="1">
              <a:defRPr/>
            </a:pPr>
            <a:r>
              <a:rPr lang="en-US" altLang="en-US" dirty="0" smtClean="0"/>
              <a:t>Finalize Actor and Object roles</a:t>
            </a:r>
          </a:p>
          <a:p>
            <a:pPr lvl="1" eaLnBrk="1" hangingPunct="1">
              <a:defRPr/>
            </a:pPr>
            <a:r>
              <a:rPr lang="en-US" altLang="en-US" dirty="0" smtClean="0"/>
              <a:t>Complete documentation of Security Ticket top-level elements</a:t>
            </a:r>
          </a:p>
          <a:p>
            <a:pPr lvl="1" eaLnBrk="1" hangingPunct="1">
              <a:defRPr/>
            </a:pPr>
            <a:r>
              <a:rPr lang="en-US" altLang="en-US" dirty="0" smtClean="0"/>
              <a:t>Complete specification</a:t>
            </a:r>
          </a:p>
          <a:p>
            <a:pPr eaLnBrk="1" hangingPunct="1">
              <a:defRPr/>
            </a:pPr>
            <a:r>
              <a:rPr lang="en-US" altLang="en-US" sz="1800" dirty="0" smtClean="0"/>
              <a:t>IDS Identification, Authentication and Authorization specification</a:t>
            </a:r>
          </a:p>
          <a:p>
            <a:pPr lvl="1" eaLnBrk="1" hangingPunct="1">
              <a:defRPr/>
            </a:pPr>
            <a:r>
              <a:rPr lang="en-US" altLang="en-US" dirty="0" smtClean="0"/>
              <a:t>Phase 1 - Definition of core set of Policy Attributes</a:t>
            </a:r>
          </a:p>
          <a:p>
            <a:pPr lvl="2" eaLnBrk="1" hangingPunct="1">
              <a:defRPr/>
            </a:pPr>
            <a:r>
              <a:rPr lang="en-US" altLang="en-US" dirty="0" smtClean="0"/>
              <a:t>Access control values </a:t>
            </a:r>
          </a:p>
          <a:p>
            <a:pPr eaLnBrk="1" hangingPunct="1">
              <a:defRPr/>
            </a:pPr>
            <a:r>
              <a:rPr lang="en-US" altLang="en-US" sz="1800" dirty="0" smtClean="0"/>
              <a:t>MFP Technical Community - monitor progress of Protection Profile work</a:t>
            </a:r>
          </a:p>
          <a:p>
            <a:pPr eaLnBrk="1" hangingPunct="1">
              <a:defRPr/>
            </a:pPr>
            <a:r>
              <a:rPr lang="en-US" altLang="en-US" sz="1800" dirty="0" smtClean="0"/>
              <a:t>Resume IDS Health Remediation ????</a:t>
            </a:r>
          </a:p>
          <a:p>
            <a:pPr eaLnBrk="1" hangingPunct="1">
              <a:defRPr/>
            </a:pPr>
            <a:endParaRPr lang="en-US" altLang="en-US" dirty="0" smtClean="0"/>
          </a:p>
          <a:p>
            <a:pPr marL="39688" indent="0" eaLnBrk="1" hangingPunct="1">
              <a:buFont typeface="Verdana" panose="020B0604030504040204" pitchFamily="34" charset="0"/>
              <a:buNone/>
              <a:defRPr/>
            </a:pPr>
            <a:endParaRPr lang="en-US" altLang="en-US" dirty="0" smtClean="0"/>
          </a:p>
          <a:p>
            <a:pPr eaLnBrk="1" hangingPunct="1">
              <a:defRPr/>
            </a:pPr>
            <a:endParaRPr lang="en-US" altLang="en-US" dirty="0" smtClean="0"/>
          </a:p>
        </p:txBody>
      </p:sp>
      <p:sp>
        <p:nvSpPr>
          <p:cNvPr id="1127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0ED8CA1D-4471-4C4D-8498-E09650C80F09}"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18586589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12</a:t>
            </a:fld>
            <a:endParaRPr lang="en-US" altLang="en-US" sz="1100" smtClean="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a:t>
            </a:r>
            <a:r>
              <a:rPr lang="en-US" altLang="en-US" sz="1100" dirty="0" smtClean="0">
                <a:solidFill>
                  <a:srgbClr val="FFFFFF"/>
                </a:solidFill>
                <a:latin typeface="Arial" charset="0"/>
                <a:cs typeface="Arial" charset="0"/>
                <a:sym typeface="Arial" charset="0"/>
              </a:rPr>
              <a:t>2015 </a:t>
            </a:r>
            <a:r>
              <a:rPr lang="en-US" altLang="en-US" sz="1100" dirty="0">
                <a:solidFill>
                  <a:srgbClr val="FFFFFF"/>
                </a:solidFill>
                <a:latin typeface="Arial" charset="0"/>
                <a:cs typeface="Arial" charset="0"/>
                <a:sym typeface="Arial" charset="0"/>
              </a:rPr>
              <a:t>The Printer Working Group. All rights reserved.</a:t>
            </a:r>
          </a:p>
        </p:txBody>
      </p:sp>
      <p:sp>
        <p:nvSpPr>
          <p:cNvPr id="15367" name="Rectangle 5"/>
          <p:cNvSpPr>
            <a:spLocks noGrp="1" noChangeArrowheads="1"/>
          </p:cNvSpPr>
          <p:nvPr>
            <p:ph type="title"/>
          </p:nvPr>
        </p:nvSpPr>
        <p:spPr>
          <a:xfrm>
            <a:off x="457200" y="46038"/>
            <a:ext cx="7391400" cy="1016000"/>
          </a:xfrm>
        </p:spPr>
        <p:txBody>
          <a:bodyPr rIns="132080"/>
          <a:lstStyle/>
          <a:p>
            <a:pPr eaLnBrk="1" hangingPunct="1"/>
            <a:r>
              <a:rPr lang="en-US" altLang="en-US" smtClean="0"/>
              <a:t>Wrap Up</a:t>
            </a:r>
          </a:p>
        </p:txBody>
      </p:sp>
      <p:sp>
        <p:nvSpPr>
          <p:cNvPr id="15368" name="Rectangle 6"/>
          <p:cNvSpPr>
            <a:spLocks noGrp="1" noChangeArrowheads="1"/>
          </p:cNvSpPr>
          <p:nvPr>
            <p:ph type="body" idx="1"/>
          </p:nvPr>
        </p:nvSpPr>
        <p:spPr>
          <a:xfrm>
            <a:off x="457200" y="1371600"/>
            <a:ext cx="8229600" cy="3581400"/>
          </a:xfrm>
        </p:spPr>
        <p:txBody>
          <a:bodyPr rIns="132080"/>
          <a:lstStyle/>
          <a:p>
            <a:pPr eaLnBrk="1" hangingPunct="1"/>
            <a:r>
              <a:rPr lang="en-US" altLang="en-US" dirty="0" smtClean="0"/>
              <a:t>Review of new action items and open issues</a:t>
            </a:r>
          </a:p>
          <a:p>
            <a:pPr eaLnBrk="1" hangingPunct="1"/>
            <a:r>
              <a:rPr lang="en-US" altLang="en-US" dirty="0" smtClean="0"/>
              <a:t>IDS Conference Call schedule</a:t>
            </a:r>
          </a:p>
          <a:p>
            <a:pPr lvl="1" eaLnBrk="1" hangingPunct="1"/>
            <a:r>
              <a:rPr lang="en-US" altLang="en-US" dirty="0" smtClean="0"/>
              <a:t>Next IDS Conference </a:t>
            </a:r>
            <a:r>
              <a:rPr lang="en-US" altLang="en-US" smtClean="0"/>
              <a:t>Call tentatively August </a:t>
            </a:r>
            <a:r>
              <a:rPr lang="en-US" altLang="en-US" dirty="0" smtClean="0"/>
              <a:t>31, 2015</a:t>
            </a:r>
          </a:p>
          <a:p>
            <a:pPr lvl="1" eaLnBrk="1" hangingPunct="1"/>
            <a:r>
              <a:rPr lang="en-US" altLang="en-US" dirty="0" smtClean="0"/>
              <a:t>Next IDS Face-to-Face Nov 3-5, 2015 in Lexington KY (Lexmark)</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12</a:t>
            </a:fld>
            <a:endParaRPr lang="en-US" altLang="en-US" sz="1100">
              <a:solidFill>
                <a:srgbClr val="FFFFFF"/>
              </a:solidFill>
              <a:latin typeface="Arial" charset="0"/>
              <a:cs typeface="Arial" charset="0"/>
              <a:sym typeface="Arial"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fld id="{B2F7DAB9-0B94-40F2-BDA1-68D5AB33D864}" type="slidenum">
              <a:rPr lang="en-US" altLang="en-US" sz="1100" smtClean="0">
                <a:solidFill>
                  <a:srgbClr val="FFFFFF"/>
                </a:solidFill>
                <a:cs typeface="Arial" charset="0"/>
              </a:rPr>
              <a:pPr eaLnBrk="1" hangingPunct="1"/>
              <a:t>2</a:t>
            </a:fld>
            <a:endParaRPr lang="en-US" altLang="en-US" sz="1100" smtClean="0">
              <a:solidFill>
                <a:srgbClr val="FFFFFF"/>
              </a:solidFill>
              <a:cs typeface="Arial" charset="0"/>
            </a:endParaRPr>
          </a:p>
        </p:txBody>
      </p:sp>
      <p:sp>
        <p:nvSpPr>
          <p:cNvPr id="717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sp>
        <p:nvSpPr>
          <p:cNvPr id="717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r>
              <a:rPr lang="en-US" altLang="en-US" sz="1100" dirty="0">
                <a:solidFill>
                  <a:srgbClr val="FFFFFF"/>
                </a:solidFill>
                <a:cs typeface="Arial" charset="0"/>
              </a:rPr>
              <a:t>Copyright © </a:t>
            </a:r>
            <a:r>
              <a:rPr lang="en-US" altLang="en-US" sz="1100" dirty="0" smtClean="0">
                <a:solidFill>
                  <a:srgbClr val="FFFFFF"/>
                </a:solidFill>
                <a:cs typeface="Arial" charset="0"/>
              </a:rPr>
              <a:t>2015 </a:t>
            </a:r>
            <a:r>
              <a:rPr lang="en-US" altLang="en-US" sz="1100" dirty="0">
                <a:solidFill>
                  <a:srgbClr val="FFFFFF"/>
                </a:solidFill>
                <a:cs typeface="Arial" charset="0"/>
              </a:rPr>
              <a:t>The Printer Working Group. All rights reserved.</a:t>
            </a:r>
          </a:p>
        </p:txBody>
      </p:sp>
      <p:sp>
        <p:nvSpPr>
          <p:cNvPr id="717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pic>
        <p:nvPicPr>
          <p:cNvPr id="71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aphicFrame>
        <p:nvGraphicFramePr>
          <p:cNvPr id="2" name="Group 5"/>
          <p:cNvGraphicFramePr>
            <a:graphicFrameLocks noGrp="1"/>
          </p:cNvGraphicFramePr>
          <p:nvPr>
            <p:extLst>
              <p:ext uri="{D42A27DB-BD31-4B8C-83A1-F6EECF244321}">
                <p14:modId xmlns:p14="http://schemas.microsoft.com/office/powerpoint/2010/main" val="1662063796"/>
              </p:ext>
            </p:extLst>
          </p:nvPr>
        </p:nvGraphicFramePr>
        <p:xfrm>
          <a:off x="901700" y="1673225"/>
          <a:ext cx="7480300" cy="3433765"/>
        </p:xfrm>
        <a:graphic>
          <a:graphicData uri="http://schemas.openxmlformats.org/drawingml/2006/table">
            <a:tbl>
              <a:tblPr/>
              <a:tblGrid>
                <a:gridCol w="1752063"/>
                <a:gridCol w="5728237"/>
              </a:tblGrid>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August 12</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1:30 – 1:45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Introductions, Agenda review, Status (Alan)</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1:45 – 2:00</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2:00 – 2:30</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2:30 – 3:00</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3:00 – 3:15</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3:15 – 3:30 </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kern="1200"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Review Action Item List (Alan)</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kern="1200"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Prototype Overview (Dr. Andreas Steffen, HSR)</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kern="1200"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HCD-TNC Stable draft WG Review (Ira)</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Break</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TGC Spec Overview/Developments (Ira)</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3:30 – 4:00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Common Criteria Update (Brian)</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4:00 – 5:00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Future of IDS WG, Next Steps and Wrap-Up </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tr>
            </a:tbl>
          </a:graphicData>
        </a:graphic>
      </p:graphicFrame>
      <p:sp>
        <p:nvSpPr>
          <p:cNvPr id="7194" name="Rectangle 85"/>
          <p:cNvSpPr>
            <a:spLocks noGrp="1" noChangeArrowheads="1"/>
          </p:cNvSpPr>
          <p:nvPr>
            <p:ph type="title"/>
          </p:nvPr>
        </p:nvSpPr>
        <p:spPr/>
        <p:txBody>
          <a:bodyPr rIns="132080"/>
          <a:lstStyle/>
          <a:p>
            <a:pPr eaLnBrk="1" hangingPunct="1"/>
            <a:r>
              <a:rPr lang="en-US" altLang="en-US" smtClean="0"/>
              <a:t>Agenda</a:t>
            </a:r>
          </a:p>
        </p:txBody>
      </p:sp>
      <p:sp>
        <p:nvSpPr>
          <p:cNvPr id="7195"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algn="ctr" eaLnBrk="1" hangingPunct="1"/>
            <a:fld id="{940EB118-3463-4089-8D6E-94C1677A253E}" type="slidenum">
              <a:rPr lang="en-US" altLang="en-US" sz="1100">
                <a:solidFill>
                  <a:srgbClr val="FFFFFF"/>
                </a:solidFill>
                <a:cs typeface="Arial" charset="0"/>
              </a:rPr>
              <a:pPr algn="ctr" eaLnBrk="1" hangingPunct="1"/>
              <a:t>2</a:t>
            </a:fld>
            <a:endParaRPr lang="en-US" altLang="en-US" sz="110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AA6E50A6-D7F7-4F80-9DA2-0B9DB8C729C4}" type="slidenum">
              <a:rPr lang="en-US" altLang="en-US" sz="1100" smtClean="0">
                <a:solidFill>
                  <a:srgbClr val="FFFFFF"/>
                </a:solidFill>
                <a:latin typeface="Arial" charset="0"/>
                <a:cs typeface="Arial" charset="0"/>
                <a:sym typeface="Arial" charset="0"/>
              </a:rPr>
              <a:pPr eaLnBrk="1" hangingPunct="1">
                <a:spcBef>
                  <a:spcPct val="0"/>
                </a:spcBef>
                <a:buSzTx/>
                <a:buFontTx/>
                <a:buNone/>
              </a:pPr>
              <a:t>3</a:t>
            </a:fld>
            <a:endParaRPr lang="en-US" altLang="en-US" sz="1100" smtClean="0">
              <a:solidFill>
                <a:srgbClr val="FFFFFF"/>
              </a:solidFill>
              <a:latin typeface="Arial" charset="0"/>
              <a:cs typeface="Arial" charset="0"/>
              <a:sym typeface="Arial" charset="0"/>
            </a:endParaRPr>
          </a:p>
        </p:txBody>
      </p:sp>
      <p:sp>
        <p:nvSpPr>
          <p:cNvPr id="819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819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a:t>
            </a:r>
            <a:r>
              <a:rPr lang="en-US" altLang="en-US" sz="1100" dirty="0" smtClean="0">
                <a:solidFill>
                  <a:srgbClr val="FFFFFF"/>
                </a:solidFill>
                <a:latin typeface="Arial" charset="0"/>
                <a:cs typeface="Arial" charset="0"/>
                <a:sym typeface="Arial" charset="0"/>
              </a:rPr>
              <a:t>2015 </a:t>
            </a:r>
            <a:r>
              <a:rPr lang="en-US" altLang="en-US" sz="1100" dirty="0">
                <a:solidFill>
                  <a:srgbClr val="FFFFFF"/>
                </a:solidFill>
                <a:latin typeface="Arial" charset="0"/>
                <a:cs typeface="Arial" charset="0"/>
                <a:sym typeface="Arial" charset="0"/>
              </a:rPr>
              <a:t>The Printer Working Group. All rights reserved.</a:t>
            </a:r>
          </a:p>
        </p:txBody>
      </p:sp>
      <p:sp>
        <p:nvSpPr>
          <p:cNvPr id="8199" name="Rectangle 5"/>
          <p:cNvSpPr>
            <a:spLocks noGrp="1" noChangeArrowheads="1"/>
          </p:cNvSpPr>
          <p:nvPr>
            <p:ph type="title"/>
          </p:nvPr>
        </p:nvSpPr>
        <p:spPr/>
        <p:txBody>
          <a:bodyPr rIns="132080"/>
          <a:lstStyle/>
          <a:p>
            <a:pPr eaLnBrk="1" hangingPunct="1"/>
            <a:r>
              <a:rPr lang="en-US" altLang="en-US" smtClean="0"/>
              <a:t>Intellectual Property Policy</a:t>
            </a:r>
          </a:p>
        </p:txBody>
      </p:sp>
      <p:sp>
        <p:nvSpPr>
          <p:cNvPr id="8200"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4DDF3342-0056-49CC-9936-A68C515174AF}" type="slidenum">
              <a:rPr lang="en-US" altLang="en-US" sz="1100">
                <a:solidFill>
                  <a:srgbClr val="FFFFFF"/>
                </a:solidFill>
                <a:latin typeface="Arial" charset="0"/>
                <a:cs typeface="Arial" charset="0"/>
                <a:sym typeface="Arial" charset="0"/>
              </a:rPr>
              <a:pPr algn="ct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228600" y="1371600"/>
            <a:ext cx="8229600" cy="4572000"/>
          </a:xfrm>
        </p:spPr>
        <p:txBody>
          <a:bodyPr rIns="132080"/>
          <a:lstStyle/>
          <a:p>
            <a:pPr marL="58738" lvl="1" indent="0" eaLnBrk="1" hangingPunct="1">
              <a:buFont typeface="Verdana" pitchFamily="34" charset="0"/>
              <a:buNone/>
            </a:pPr>
            <a:r>
              <a:rPr lang="en-US" altLang="en-US" dirty="0" smtClean="0"/>
              <a:t/>
            </a:r>
            <a:br>
              <a:rPr lang="en-US" altLang="en-US" dirty="0" smtClean="0"/>
            </a:br>
            <a:r>
              <a:rPr lang="en-US" altLang="en-US" sz="2400" i="1" dirty="0" smtClean="0"/>
              <a:t>“This meeting is conducted under the rules of the PWG IP policy”.  </a:t>
            </a:r>
          </a:p>
          <a:p>
            <a:pPr marL="782638" lvl="2" indent="-342900" eaLnBrk="1" hangingPunct="1"/>
            <a:r>
              <a:rPr lang="en-US" altLang="en-US" sz="2200" dirty="0" smtClean="0"/>
              <a:t>Refer to the IP statements in the plenary slides</a:t>
            </a:r>
          </a:p>
          <a:p>
            <a:pPr marL="782638" lvl="2" indent="-342900" eaLnBrk="1" hangingPunct="1"/>
            <a:r>
              <a:rPr lang="en-US" altLang="en-US" sz="2200" dirty="0" smtClean="0"/>
              <a:t>If you don’t agree, you can visit historic Downtown </a:t>
            </a:r>
            <a:r>
              <a:rPr lang="en-US" altLang="en-US" sz="2200" dirty="0" err="1" smtClean="0"/>
              <a:t>Camas</a:t>
            </a:r>
            <a:endParaRPr lang="en-US" altLang="en-US" sz="2200" dirty="0" smtClean="0"/>
          </a:p>
          <a:p>
            <a:pPr marL="782638" lvl="2" indent="-342900" eaLnBrk="1" hangingPunct="1"/>
            <a:endParaRPr lang="en-US" sz="2400" dirty="0"/>
          </a:p>
          <a:p>
            <a:pPr marL="439738" lvl="2" indent="0" eaLnBrk="1" hangingPunct="1">
              <a:buNone/>
            </a:pPr>
            <a:endParaRPr lang="en-US" altLang="en-US" sz="2200"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EF150F81-DABB-4F3D-A7E3-30867EB31C1F}"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17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717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717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2015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7175" name="Rectangle 5"/>
          <p:cNvSpPr>
            <a:spLocks noGrp="1" noChangeArrowheads="1"/>
          </p:cNvSpPr>
          <p:nvPr>
            <p:ph type="title"/>
          </p:nvPr>
        </p:nvSpPr>
        <p:spPr/>
        <p:txBody>
          <a:bodyPr rIns="132080"/>
          <a:lstStyle/>
          <a:p>
            <a:pPr eaLnBrk="1" hangingPunct="1"/>
            <a:r>
              <a:rPr lang="en-US" altLang="en-US" smtClean="0"/>
              <a:t>Officers</a:t>
            </a:r>
          </a:p>
        </p:txBody>
      </p:sp>
      <p:sp>
        <p:nvSpPr>
          <p:cNvPr id="7176"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E3198820-D290-400A-9638-71D2B73354E3}"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201" name="Rectangle 7"/>
          <p:cNvSpPr>
            <a:spLocks noGrp="1" noChangeArrowheads="1"/>
          </p:cNvSpPr>
          <p:nvPr>
            <p:ph type="body" idx="1"/>
          </p:nvPr>
        </p:nvSpPr>
        <p:spPr/>
        <p:txBody>
          <a:bodyPr rIns="132080"/>
          <a:lstStyle/>
          <a:p>
            <a:pPr eaLnBrk="1" hangingPunct="1">
              <a:buFont typeface="Verdana" charset="0"/>
              <a:buChar char="•"/>
              <a:defRPr/>
            </a:pPr>
            <a:r>
              <a:rPr lang="en-US" altLang="en-US" dirty="0" smtClean="0">
                <a:sym typeface="Verdana" charset="0"/>
              </a:rPr>
              <a:t>Chair:</a:t>
            </a:r>
          </a:p>
          <a:p>
            <a:pPr marL="782638" lvl="1" eaLnBrk="1" hangingPunct="1">
              <a:buFont typeface="Verdana" charset="0"/>
              <a:buChar char="•"/>
              <a:defRPr/>
            </a:pPr>
            <a:r>
              <a:rPr lang="en-US" altLang="en-US" dirty="0" smtClean="0">
                <a:sym typeface="Verdana" charset="0"/>
              </a:rPr>
              <a:t>Alan </a:t>
            </a:r>
            <a:r>
              <a:rPr lang="en-US" altLang="en-US" dirty="0">
                <a:sym typeface="Verdana" charset="0"/>
              </a:rPr>
              <a:t>Sukert (Xerox)</a:t>
            </a:r>
            <a:endParaRPr lang="en-US" altLang="en-US" dirty="0" smtClean="0">
              <a:sym typeface="Verdana" charset="0"/>
            </a:endParaRPr>
          </a:p>
          <a:p>
            <a:pPr eaLnBrk="1" hangingPunct="1">
              <a:buFont typeface="Verdana" charset="0"/>
              <a:buChar char="•"/>
              <a:defRPr/>
            </a:pPr>
            <a:r>
              <a:rPr lang="en-US" altLang="en-US" dirty="0" smtClean="0">
                <a:sym typeface="Verdana" charset="0"/>
              </a:rPr>
              <a:t>Vice-Chair:</a:t>
            </a:r>
          </a:p>
          <a:p>
            <a:pPr marL="782638" lvl="1" eaLnBrk="1" hangingPunct="1">
              <a:buFont typeface="Verdana" charset="0"/>
              <a:buChar char="•"/>
              <a:defRPr/>
            </a:pPr>
            <a:r>
              <a:rPr lang="en-US" altLang="en-US" dirty="0" smtClean="0">
                <a:sym typeface="Verdana" charset="0"/>
              </a:rPr>
              <a:t>Currently: Vacant</a:t>
            </a:r>
          </a:p>
          <a:p>
            <a:pPr eaLnBrk="1" hangingPunct="1">
              <a:buFont typeface="Verdana" charset="0"/>
              <a:buChar char="•"/>
              <a:defRPr/>
            </a:pPr>
            <a:r>
              <a:rPr lang="en-US" altLang="en-US" dirty="0" smtClean="0">
                <a:sym typeface="Verdana" charset="0"/>
              </a:rPr>
              <a:t>Secretary:</a:t>
            </a:r>
          </a:p>
          <a:p>
            <a:pPr marL="782638" lvl="1" eaLnBrk="1" hangingPunct="1">
              <a:buFont typeface="Verdana" charset="0"/>
              <a:buChar char="•"/>
              <a:defRPr/>
            </a:pPr>
            <a:r>
              <a:rPr lang="en-US" altLang="en-US" dirty="0" smtClean="0">
                <a:sym typeface="Verdana" charset="0"/>
              </a:rPr>
              <a:t>Alan Sukert (Xerox)</a:t>
            </a:r>
          </a:p>
          <a:p>
            <a:pPr eaLnBrk="1" hangingPunct="1">
              <a:buFont typeface="Verdana" charset="0"/>
              <a:buChar char="•"/>
              <a:defRPr/>
            </a:pPr>
            <a:r>
              <a:rPr lang="en-US" altLang="en-US" dirty="0" smtClean="0">
                <a:sym typeface="Verdana" charset="0"/>
              </a:rPr>
              <a:t>Document Editors:</a:t>
            </a:r>
          </a:p>
          <a:p>
            <a:pPr marL="782638" lvl="1" eaLnBrk="1" hangingPunct="1">
              <a:buFont typeface="Verdana" charset="0"/>
              <a:buChar char="•"/>
              <a:defRPr/>
            </a:pPr>
            <a:r>
              <a:rPr lang="en-US" altLang="en-US" dirty="0" smtClean="0">
                <a:sym typeface="Verdana" charset="0"/>
              </a:rPr>
              <a:t>Ira McDonald (High North): HCD-TNC</a:t>
            </a:r>
          </a:p>
          <a:p>
            <a:pPr marL="496888" lvl="1" indent="0" eaLnBrk="1" hangingPunct="1">
              <a:buFont typeface="Verdana" charset="0"/>
              <a:buNone/>
              <a:defRPr/>
            </a:pPr>
            <a:r>
              <a:rPr lang="en-US" altLang="en-US" dirty="0" smtClean="0">
                <a:sym typeface="Verdana" charset="0"/>
              </a:rPr>
              <a:t>                                            IDS-Model</a:t>
            </a:r>
          </a:p>
          <a:p>
            <a:pPr marL="782638" lvl="1" eaLnBrk="1" hangingPunct="1">
              <a:buFont typeface="Verdana" charset="0"/>
              <a:buChar char="•"/>
              <a:defRPr/>
            </a:pPr>
            <a:r>
              <a:rPr lang="en-US" altLang="en-US" dirty="0" smtClean="0">
                <a:sym typeface="Verdana" charset="0"/>
              </a:rPr>
              <a:t>Alan Sukert (Xerox): 	     </a:t>
            </a:r>
            <a:r>
              <a:rPr lang="en-US" altLang="en-US" dirty="0">
                <a:sym typeface="Verdana" charset="0"/>
              </a:rPr>
              <a:t>IDS-Model</a:t>
            </a:r>
          </a:p>
          <a:p>
            <a:pPr marL="496888" lvl="1" indent="0" eaLnBrk="1" hangingPunct="1">
              <a:spcBef>
                <a:spcPts val="0"/>
              </a:spcBef>
              <a:buNone/>
              <a:defRPr/>
            </a:pPr>
            <a:r>
              <a:rPr lang="en-US" altLang="en-US" dirty="0" smtClean="0">
                <a:sym typeface="Verdana" charset="0"/>
              </a:rPr>
              <a:t>				     IDS-IAA</a:t>
            </a:r>
            <a:endParaRPr lang="en-US" altLang="en-US" dirty="0">
              <a:sym typeface="Verdana" charset="0"/>
            </a:endParaRPr>
          </a:p>
        </p:txBody>
      </p:sp>
    </p:spTree>
    <p:extLst>
      <p:ext uri="{BB962C8B-B14F-4D97-AF65-F5344CB8AC3E}">
        <p14:creationId xmlns:p14="http://schemas.microsoft.com/office/powerpoint/2010/main" val="427676790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377458C6-8AB2-48F0-A800-E6EFC054B9F3}" type="slidenum">
              <a:rPr lang="en-US" altLang="en-US" sz="1100" smtClean="0">
                <a:solidFill>
                  <a:srgbClr val="FFFFFF"/>
                </a:solidFill>
                <a:latin typeface="Arial" charset="0"/>
                <a:cs typeface="Arial" charset="0"/>
                <a:sym typeface="Arial" charset="0"/>
              </a:rPr>
              <a:pPr eaLnBrk="1" hangingPunct="1">
                <a:spcBef>
                  <a:spcPct val="0"/>
                </a:spcBef>
                <a:buSzTx/>
                <a:buFontTx/>
                <a:buNone/>
              </a:pPr>
              <a:t>5</a:t>
            </a:fld>
            <a:endParaRPr lang="en-US" altLang="en-US" sz="1100" smtClean="0">
              <a:solidFill>
                <a:srgbClr val="FFFFFF"/>
              </a:solidFill>
              <a:latin typeface="Arial" charset="0"/>
              <a:cs typeface="Arial" charset="0"/>
              <a:sym typeface="Arial" charset="0"/>
            </a:endParaRPr>
          </a:p>
        </p:txBody>
      </p:sp>
      <p:sp>
        <p:nvSpPr>
          <p:cNvPr id="11267"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1269"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1270"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a:t>
            </a:r>
            <a:r>
              <a:rPr lang="en-US" altLang="en-US" sz="1100" dirty="0" smtClean="0">
                <a:solidFill>
                  <a:srgbClr val="FFFFFF"/>
                </a:solidFill>
                <a:latin typeface="Arial" charset="0"/>
                <a:cs typeface="Arial" charset="0"/>
                <a:sym typeface="Arial" charset="0"/>
              </a:rPr>
              <a:t>2015 </a:t>
            </a:r>
            <a:r>
              <a:rPr lang="en-US" altLang="en-US" sz="1100" dirty="0">
                <a:solidFill>
                  <a:srgbClr val="FFFFFF"/>
                </a:solidFill>
                <a:latin typeface="Arial" charset="0"/>
                <a:cs typeface="Arial" charset="0"/>
                <a:sym typeface="Arial" charset="0"/>
              </a:rPr>
              <a:t>The Printer Working Group. All rights reserved.</a:t>
            </a:r>
          </a:p>
        </p:txBody>
      </p:sp>
      <p:sp>
        <p:nvSpPr>
          <p:cNvPr id="11271" name="Rectangle 5"/>
          <p:cNvSpPr>
            <a:spLocks noGrp="1" noChangeArrowheads="1"/>
          </p:cNvSpPr>
          <p:nvPr>
            <p:ph type="title"/>
          </p:nvPr>
        </p:nvSpPr>
        <p:spPr/>
        <p:txBody>
          <a:bodyPr rIns="132080"/>
          <a:lstStyle/>
          <a:p>
            <a:pPr eaLnBrk="1" hangingPunct="1"/>
            <a:r>
              <a:rPr lang="en-US" altLang="en-US" smtClean="0"/>
              <a:t>Document Status</a:t>
            </a:r>
          </a:p>
        </p:txBody>
      </p:sp>
      <p:sp>
        <p:nvSpPr>
          <p:cNvPr id="2" name="Rectangle 6"/>
          <p:cNvSpPr>
            <a:spLocks noGrp="1" noChangeArrowheads="1"/>
          </p:cNvSpPr>
          <p:nvPr>
            <p:ph type="body" idx="1"/>
          </p:nvPr>
        </p:nvSpPr>
        <p:spPr>
          <a:xfrm>
            <a:off x="457200" y="1143000"/>
            <a:ext cx="8229600" cy="5486400"/>
          </a:xfrm>
        </p:spPr>
        <p:txBody>
          <a:bodyPr rIns="132080"/>
          <a:lstStyle/>
          <a:p>
            <a:pPr marL="39688" indent="0" eaLnBrk="1" hangingPunct="1">
              <a:buFont typeface="Verdana" charset="0"/>
              <a:buNone/>
              <a:defRPr/>
            </a:pPr>
            <a:r>
              <a:rPr lang="en-US" altLang="en-US" sz="1800" dirty="0" smtClean="0">
                <a:sym typeface="Verdana" charset="0"/>
              </a:rPr>
              <a:t>Active </a:t>
            </a:r>
            <a:r>
              <a:rPr lang="en-US" altLang="en-US" sz="1800" dirty="0">
                <a:sym typeface="Verdana" charset="0"/>
              </a:rPr>
              <a:t>Documents</a:t>
            </a:r>
          </a:p>
          <a:p>
            <a:pPr eaLnBrk="1" hangingPunct="1">
              <a:buFont typeface="Verdana" charset="0"/>
              <a:buChar char="•"/>
              <a:defRPr/>
            </a:pPr>
            <a:r>
              <a:rPr lang="en-US" altLang="en-US" sz="1800" dirty="0">
                <a:sym typeface="Verdana" charset="0"/>
              </a:rPr>
              <a:t>HCD-TNC </a:t>
            </a:r>
            <a:r>
              <a:rPr lang="en-US" altLang="en-US" sz="1800" dirty="0" smtClean="0">
                <a:sym typeface="Verdana" charset="0"/>
              </a:rPr>
              <a:t>Binding (Stable)</a:t>
            </a:r>
          </a:p>
          <a:p>
            <a:pPr lvl="1" eaLnBrk="1" hangingPunct="1">
              <a:defRPr/>
            </a:pPr>
            <a:r>
              <a:rPr lang="en-US" altLang="en-US" sz="1600" dirty="0" smtClean="0"/>
              <a:t>Updated Stable Draft</a:t>
            </a:r>
          </a:p>
          <a:p>
            <a:pPr marL="458788" indent="0" eaLnBrk="1" hangingPunct="1">
              <a:buFont typeface="Verdana" charset="0"/>
              <a:buNone/>
              <a:defRPr/>
            </a:pPr>
            <a:r>
              <a:rPr lang="en-US" sz="1400" u="sng" dirty="0" smtClean="0">
                <a:hlinkClick r:id="rId3"/>
              </a:rPr>
              <a:t>http://ftp.pwg.org/pub/pwg/ids/wd/wd-idstnc10-20150803.pdf</a:t>
            </a:r>
            <a:endParaRPr lang="en-US" sz="1400" dirty="0" smtClean="0"/>
          </a:p>
          <a:p>
            <a:pPr eaLnBrk="1" hangingPunct="1">
              <a:buFont typeface="Verdana" charset="0"/>
              <a:buChar char="•"/>
              <a:defRPr/>
            </a:pPr>
            <a:r>
              <a:rPr lang="en-US" altLang="en-US" sz="1800" dirty="0" smtClean="0">
                <a:sym typeface="Verdana" charset="0"/>
              </a:rPr>
              <a:t>IDS-Model (Interim)</a:t>
            </a:r>
          </a:p>
          <a:p>
            <a:pPr lvl="1" eaLnBrk="1" hangingPunct="1">
              <a:defRPr/>
            </a:pPr>
            <a:r>
              <a:rPr lang="en-US" altLang="en-US" sz="1600" dirty="0" smtClean="0"/>
              <a:t>Define core IDS security model and integrate into SM3</a:t>
            </a:r>
          </a:p>
          <a:p>
            <a:pPr lvl="2" eaLnBrk="1" hangingPunct="1">
              <a:defRPr/>
            </a:pPr>
            <a:r>
              <a:rPr lang="en-US" altLang="en-US" sz="1600" dirty="0" smtClean="0"/>
              <a:t>Security Actors, Objects, Roles and Types</a:t>
            </a:r>
          </a:p>
          <a:p>
            <a:pPr lvl="2" eaLnBrk="1" hangingPunct="1">
              <a:defRPr/>
            </a:pPr>
            <a:r>
              <a:rPr lang="en-US" altLang="en-US" sz="1600" dirty="0" smtClean="0"/>
              <a:t>Define Security Ticket XML Schema</a:t>
            </a:r>
          </a:p>
          <a:p>
            <a:pPr lvl="2" eaLnBrk="1" hangingPunct="1">
              <a:defRPr/>
            </a:pPr>
            <a:r>
              <a:rPr lang="en-US" altLang="en-US" sz="1600" dirty="0" smtClean="0"/>
              <a:t>Define Security operations (WSDL)</a:t>
            </a:r>
          </a:p>
          <a:p>
            <a:pPr marL="458788" indent="0" eaLnBrk="1" hangingPunct="1">
              <a:buFont typeface="Verdana" pitchFamily="34" charset="0"/>
              <a:buNone/>
              <a:defRPr/>
            </a:pPr>
            <a:r>
              <a:rPr lang="en-US" sz="1400" u="sng" dirty="0" smtClean="0">
                <a:hlinkClick r:id="rId4"/>
              </a:rPr>
              <a:t>ftp</a:t>
            </a:r>
            <a:r>
              <a:rPr lang="en-US" sz="1400" u="sng" dirty="0">
                <a:hlinkClick r:id="rId4"/>
              </a:rPr>
              <a:t>://</a:t>
            </a:r>
            <a:r>
              <a:rPr lang="en-US" sz="1400" u="sng" dirty="0" smtClean="0">
                <a:hlinkClick r:id="rId4"/>
              </a:rPr>
              <a:t>ftp.pwg.org/pub/pwg/ids/wd/wd-ids-model10-20150429.pdf</a:t>
            </a:r>
            <a:r>
              <a:rPr lang="en-US" sz="1400" u="sng" dirty="0" smtClean="0"/>
              <a:t> </a:t>
            </a:r>
            <a:endParaRPr lang="en-US" sz="1400" u="sng" dirty="0"/>
          </a:p>
          <a:p>
            <a:pPr eaLnBrk="1" hangingPunct="1">
              <a:buFont typeface="Verdana" charset="0"/>
              <a:buChar char="•"/>
              <a:defRPr/>
            </a:pPr>
            <a:r>
              <a:rPr lang="en-US" altLang="en-US" sz="1800" dirty="0" smtClean="0">
                <a:sym typeface="Verdana" charset="0"/>
              </a:rPr>
              <a:t>IDS-IAA </a:t>
            </a:r>
            <a:r>
              <a:rPr lang="en-US" altLang="en-US" sz="1800" dirty="0">
                <a:sym typeface="Verdana" charset="0"/>
              </a:rPr>
              <a:t>(Interim</a:t>
            </a:r>
            <a:r>
              <a:rPr lang="en-US" altLang="en-US" sz="1800" dirty="0" smtClean="0">
                <a:sym typeface="Verdana" charset="0"/>
              </a:rPr>
              <a:t>)</a:t>
            </a:r>
          </a:p>
          <a:p>
            <a:pPr lvl="1" eaLnBrk="1" hangingPunct="1">
              <a:buFont typeface="Verdana" charset="0"/>
              <a:buChar char="•"/>
              <a:defRPr/>
            </a:pPr>
            <a:r>
              <a:rPr lang="en-US" altLang="en-US" sz="1600" dirty="0" smtClean="0">
                <a:sym typeface="Verdana" charset="0"/>
              </a:rPr>
              <a:t>Phase 1 - Subset </a:t>
            </a:r>
            <a:r>
              <a:rPr lang="en-US" altLang="en-US" sz="1600" dirty="0">
                <a:sym typeface="Verdana" charset="0"/>
              </a:rPr>
              <a:t>version to </a:t>
            </a:r>
            <a:r>
              <a:rPr lang="en-US" altLang="en-US" sz="1600" dirty="0" smtClean="0">
                <a:sym typeface="Verdana" charset="0"/>
              </a:rPr>
              <a:t>address Actor an Object privileges </a:t>
            </a:r>
            <a:r>
              <a:rPr lang="en-US" altLang="en-US" sz="1600" dirty="0">
                <a:sym typeface="Verdana" charset="0"/>
              </a:rPr>
              <a:t>and </a:t>
            </a:r>
            <a:r>
              <a:rPr lang="en-US" altLang="en-US" sz="1600" dirty="0" smtClean="0">
                <a:sym typeface="Verdana" charset="0"/>
              </a:rPr>
              <a:t>permissions</a:t>
            </a:r>
            <a:endParaRPr lang="en-US" altLang="en-US" sz="1600" dirty="0">
              <a:sym typeface="Verdana" charset="0"/>
            </a:endParaRPr>
          </a:p>
          <a:p>
            <a:pPr marL="458788" indent="0" eaLnBrk="1" hangingPunct="1">
              <a:buFont typeface="Verdana" charset="0"/>
              <a:buNone/>
              <a:defRPr/>
            </a:pPr>
            <a:r>
              <a:rPr lang="en-US" altLang="en-US" sz="1400" dirty="0">
                <a:sym typeface="Verdana" charset="0"/>
                <a:hlinkClick r:id="rId5"/>
              </a:rPr>
              <a:t>ftp://</a:t>
            </a:r>
            <a:r>
              <a:rPr lang="en-US" altLang="en-US" sz="1400" dirty="0" smtClean="0">
                <a:sym typeface="Verdana" charset="0"/>
                <a:hlinkClick r:id="rId5"/>
              </a:rPr>
              <a:t>ftp.pwg.org/pub/pwg/ids/wd/wd-ids-iaa10-20150201.pdf</a:t>
            </a:r>
            <a:r>
              <a:rPr lang="en-US" altLang="en-US" sz="1400" dirty="0">
                <a:sym typeface="Verdana" charset="0"/>
              </a:rPr>
              <a:t> </a:t>
            </a:r>
            <a:endParaRPr lang="en-US" altLang="en-US" sz="1400" dirty="0" smtClean="0">
              <a:sym typeface="Verdana" charset="0"/>
            </a:endParaRPr>
          </a:p>
        </p:txBody>
      </p:sp>
      <p:sp>
        <p:nvSpPr>
          <p:cNvPr id="1127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19583E20-C8EE-404F-94D7-29D8A72BA1FA}" type="slidenum">
              <a:rPr lang="en-US" altLang="en-US" sz="1100">
                <a:solidFill>
                  <a:srgbClr val="FFFFFF"/>
                </a:solidFill>
                <a:latin typeface="Arial" charset="0"/>
                <a:cs typeface="Arial" charset="0"/>
                <a:sym typeface="Arial" charset="0"/>
              </a:rPr>
              <a:pPr algn="ctr" eaLnBrk="1" hangingPunct="1">
                <a:spcBef>
                  <a:spcPct val="0"/>
                </a:spcBef>
                <a:buSzTx/>
                <a:buFontTx/>
                <a:buNone/>
              </a:pPr>
              <a:t>5</a:t>
            </a:fld>
            <a:endParaRPr lang="en-US" altLang="en-US" sz="1100">
              <a:solidFill>
                <a:srgbClr val="FFFFFF"/>
              </a:solidFill>
              <a:latin typeface="Arial" charset="0"/>
              <a:cs typeface="Arial" charset="0"/>
              <a:sym typeface="Arial"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75D7ABFE-B1D7-4F8A-9354-D1F2963E9D1E}" type="slidenum">
              <a:rPr lang="en-US" altLang="en-US" sz="1100" smtClean="0">
                <a:solidFill>
                  <a:srgbClr val="FFFFFF"/>
                </a:solidFill>
                <a:latin typeface="Arial" charset="0"/>
                <a:cs typeface="Arial" charset="0"/>
                <a:sym typeface="Arial" charset="0"/>
              </a:rPr>
              <a:pPr eaLnBrk="1" hangingPunct="1">
                <a:spcBef>
                  <a:spcPct val="0"/>
                </a:spcBef>
                <a:buSzTx/>
                <a:buFontTx/>
                <a:buNone/>
              </a:pPr>
              <a:t>6</a:t>
            </a:fld>
            <a:endParaRPr lang="en-US" altLang="en-US" sz="1100" smtClean="0">
              <a:solidFill>
                <a:srgbClr val="FFFFFF"/>
              </a:solidFill>
              <a:latin typeface="Arial" charset="0"/>
              <a:cs typeface="Arial" charset="0"/>
              <a:sym typeface="Arial" charset="0"/>
            </a:endParaRPr>
          </a:p>
        </p:txBody>
      </p:sp>
      <p:sp>
        <p:nvSpPr>
          <p:cNvPr id="1229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229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229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229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a:t>
            </a:r>
            <a:r>
              <a:rPr lang="en-US" altLang="en-US" sz="1100" dirty="0" smtClean="0">
                <a:solidFill>
                  <a:srgbClr val="FFFFFF"/>
                </a:solidFill>
                <a:latin typeface="Arial" charset="0"/>
                <a:cs typeface="Arial" charset="0"/>
                <a:sym typeface="Arial" charset="0"/>
              </a:rPr>
              <a:t>2015 </a:t>
            </a:r>
            <a:r>
              <a:rPr lang="en-US" altLang="en-US" sz="1100" dirty="0">
                <a:solidFill>
                  <a:srgbClr val="FFFFFF"/>
                </a:solidFill>
                <a:latin typeface="Arial" charset="0"/>
                <a:cs typeface="Arial" charset="0"/>
                <a:sym typeface="Arial" charset="0"/>
              </a:rPr>
              <a:t>The Printer Working Group. All rights reserved.</a:t>
            </a:r>
          </a:p>
        </p:txBody>
      </p:sp>
      <p:sp>
        <p:nvSpPr>
          <p:cNvPr id="12295" name="Rectangle 5"/>
          <p:cNvSpPr>
            <a:spLocks noGrp="1" noChangeArrowheads="1"/>
          </p:cNvSpPr>
          <p:nvPr>
            <p:ph type="title"/>
          </p:nvPr>
        </p:nvSpPr>
        <p:spPr/>
        <p:txBody>
          <a:bodyPr rIns="132080"/>
          <a:lstStyle/>
          <a:p>
            <a:pPr eaLnBrk="1" hangingPunct="1"/>
            <a:r>
              <a:rPr lang="en-US" altLang="en-US" dirty="0" smtClean="0"/>
              <a:t>Document Status</a:t>
            </a:r>
          </a:p>
        </p:txBody>
      </p:sp>
      <p:sp>
        <p:nvSpPr>
          <p:cNvPr id="2" name="Rectangle 6"/>
          <p:cNvSpPr>
            <a:spLocks noGrp="1" noChangeArrowheads="1"/>
          </p:cNvSpPr>
          <p:nvPr>
            <p:ph type="body" idx="1"/>
          </p:nvPr>
        </p:nvSpPr>
        <p:spPr>
          <a:xfrm>
            <a:off x="457200" y="1295400"/>
            <a:ext cx="8229600" cy="5257800"/>
          </a:xfrm>
        </p:spPr>
        <p:txBody>
          <a:bodyPr rIns="132080"/>
          <a:lstStyle/>
          <a:p>
            <a:pPr marL="39688" indent="0" eaLnBrk="1" hangingPunct="1">
              <a:buFont typeface="Verdana" charset="0"/>
              <a:buNone/>
              <a:defRPr/>
            </a:pPr>
            <a:r>
              <a:rPr lang="en-US" altLang="en-US" dirty="0" smtClean="0">
                <a:sym typeface="Verdana" charset="0"/>
              </a:rPr>
              <a:t>Pending Documents</a:t>
            </a:r>
          </a:p>
          <a:p>
            <a:pPr marL="39688" indent="0" eaLnBrk="1" hangingPunct="1">
              <a:buFont typeface="Verdana" charset="0"/>
              <a:buNone/>
              <a:defRPr/>
            </a:pPr>
            <a:endParaRPr lang="en-US" altLang="en-US" dirty="0" smtClean="0">
              <a:sym typeface="Verdana" charset="0"/>
            </a:endParaRPr>
          </a:p>
          <a:p>
            <a:pPr eaLnBrk="1" hangingPunct="1">
              <a:buFont typeface="Verdana" charset="0"/>
              <a:buChar char="•"/>
              <a:defRPr/>
            </a:pPr>
            <a:r>
              <a:rPr lang="en-US" altLang="en-US" sz="1800" dirty="0" smtClean="0">
                <a:sym typeface="Verdana" charset="0"/>
              </a:rPr>
              <a:t>IDS Health Remediation </a:t>
            </a:r>
            <a:r>
              <a:rPr lang="en-US" altLang="en-US" sz="1800" dirty="0">
                <a:sym typeface="Verdana" charset="0"/>
              </a:rPr>
              <a:t>(Interim)</a:t>
            </a:r>
          </a:p>
          <a:p>
            <a:pPr marL="458788" indent="0" eaLnBrk="1" hangingPunct="1">
              <a:buFont typeface="Verdana" charset="0"/>
              <a:buNone/>
              <a:defRPr/>
            </a:pPr>
            <a:r>
              <a:rPr lang="en-US" altLang="en-US" sz="1600" dirty="0">
                <a:sym typeface="Verdana" charset="0"/>
                <a:hlinkClick r:id="rId3"/>
              </a:rPr>
              <a:t>ftp://</a:t>
            </a:r>
            <a:r>
              <a:rPr lang="en-US" altLang="en-US" sz="1600" dirty="0" smtClean="0">
                <a:sym typeface="Verdana" charset="0"/>
                <a:hlinkClick r:id="rId3"/>
              </a:rPr>
              <a:t>ftp.pwg.org/pub/pwg/ids/wd/wd-ids-remediation10-20100930.pdf</a:t>
            </a:r>
            <a:r>
              <a:rPr lang="en-US" altLang="en-US" sz="1600" dirty="0" smtClean="0">
                <a:sym typeface="Verdana" charset="0"/>
              </a:rPr>
              <a:t> </a:t>
            </a:r>
          </a:p>
          <a:p>
            <a:pPr marL="458788" indent="0" eaLnBrk="1" hangingPunct="1">
              <a:buFont typeface="Verdana" charset="0"/>
              <a:buNone/>
              <a:defRPr/>
            </a:pPr>
            <a:endParaRPr lang="en-US" altLang="en-US" sz="1600" dirty="0" smtClean="0">
              <a:sym typeface="Verdana" charset="0"/>
            </a:endParaRPr>
          </a:p>
          <a:p>
            <a:pPr marL="458788" indent="0" eaLnBrk="1" hangingPunct="1">
              <a:buFont typeface="Verdana" charset="0"/>
              <a:buNone/>
              <a:defRPr/>
            </a:pPr>
            <a:endParaRPr lang="en-US" altLang="en-US" sz="1600" dirty="0" smtClean="0">
              <a:sym typeface="Verdana" charset="0"/>
            </a:endParaRPr>
          </a:p>
        </p:txBody>
      </p:sp>
      <p:sp>
        <p:nvSpPr>
          <p:cNvPr id="12297"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02AD5C94-584A-4057-BE1F-4A297B029CCD}" type="slidenum">
              <a:rPr lang="en-US" altLang="en-US" sz="1100">
                <a:solidFill>
                  <a:srgbClr val="FFFFFF"/>
                </a:solidFill>
                <a:latin typeface="Arial" charset="0"/>
                <a:cs typeface="Arial" charset="0"/>
                <a:sym typeface="Arial" charset="0"/>
              </a:rPr>
              <a:pPr algn="ctr" eaLnBrk="1" hangingPunct="1">
                <a:spcBef>
                  <a:spcPct val="0"/>
                </a:spcBef>
                <a:buSzTx/>
                <a:buFontTx/>
                <a:buNone/>
              </a:pPr>
              <a:t>6</a:t>
            </a:fld>
            <a:endParaRPr lang="en-US" altLang="en-US" sz="1100">
              <a:solidFill>
                <a:srgbClr val="FFFFFF"/>
              </a:solidFill>
              <a:latin typeface="Arial" charset="0"/>
              <a:cs typeface="Arial" charset="0"/>
              <a:sym typeface="Arial"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D0926399-0FF0-4184-8FAB-8722E61E9849}" type="slidenum">
              <a:rPr lang="en-US" altLang="en-US" sz="1100" smtClean="0">
                <a:solidFill>
                  <a:srgbClr val="FFFFFF"/>
                </a:solidFill>
                <a:latin typeface="Arial" charset="0"/>
                <a:cs typeface="Arial" charset="0"/>
                <a:sym typeface="Arial" charset="0"/>
              </a:rPr>
              <a:pPr eaLnBrk="1" hangingPunct="1">
                <a:spcBef>
                  <a:spcPct val="0"/>
                </a:spcBef>
                <a:buSzTx/>
                <a:buFontTx/>
                <a:buNone/>
              </a:pPr>
              <a:t>7</a:t>
            </a:fld>
            <a:endParaRPr lang="en-US" altLang="en-US" sz="1100" smtClean="0">
              <a:solidFill>
                <a:srgbClr val="FFFFFF"/>
              </a:solidFill>
              <a:latin typeface="Arial" charset="0"/>
              <a:cs typeface="Arial" charset="0"/>
              <a:sym typeface="Arial" charset="0"/>
            </a:endParaRPr>
          </a:p>
        </p:txBody>
      </p:sp>
      <p:sp>
        <p:nvSpPr>
          <p:cNvPr id="1331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33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331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331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a:t>
            </a:r>
            <a:r>
              <a:rPr lang="en-US" altLang="en-US" sz="1100" dirty="0" smtClean="0">
                <a:solidFill>
                  <a:srgbClr val="FFFFFF"/>
                </a:solidFill>
                <a:latin typeface="Arial" charset="0"/>
                <a:cs typeface="Arial" charset="0"/>
                <a:sym typeface="Arial" charset="0"/>
              </a:rPr>
              <a:t>2015 </a:t>
            </a:r>
            <a:r>
              <a:rPr lang="en-US" altLang="en-US" sz="1100" dirty="0">
                <a:solidFill>
                  <a:srgbClr val="FFFFFF"/>
                </a:solidFill>
                <a:latin typeface="Arial" charset="0"/>
                <a:cs typeface="Arial" charset="0"/>
                <a:sym typeface="Arial" charset="0"/>
              </a:rPr>
              <a:t>The Printer Working Group. All rights reserved.</a:t>
            </a:r>
          </a:p>
        </p:txBody>
      </p:sp>
      <p:sp>
        <p:nvSpPr>
          <p:cNvPr id="13319" name="Rectangle 5"/>
          <p:cNvSpPr>
            <a:spLocks noGrp="1" noChangeArrowheads="1"/>
          </p:cNvSpPr>
          <p:nvPr>
            <p:ph type="title"/>
          </p:nvPr>
        </p:nvSpPr>
        <p:spPr/>
        <p:txBody>
          <a:bodyPr rIns="132080"/>
          <a:lstStyle/>
          <a:p>
            <a:pPr eaLnBrk="1" hangingPunct="1"/>
            <a:r>
              <a:rPr lang="en-US" altLang="en-US" dirty="0" smtClean="0"/>
              <a:t>Action Item Review</a:t>
            </a:r>
          </a:p>
        </p:txBody>
      </p:sp>
      <p:sp>
        <p:nvSpPr>
          <p:cNvPr id="2" name="Rectangle 6"/>
          <p:cNvSpPr>
            <a:spLocks noGrp="1" noChangeArrowheads="1"/>
          </p:cNvSpPr>
          <p:nvPr>
            <p:ph type="body" idx="1"/>
          </p:nvPr>
        </p:nvSpPr>
        <p:spPr>
          <a:xfrm>
            <a:off x="479425" y="1385888"/>
            <a:ext cx="8229600" cy="5257800"/>
          </a:xfrm>
        </p:spPr>
        <p:txBody>
          <a:bodyPr rIns="132080"/>
          <a:lstStyle/>
          <a:p>
            <a:pPr marL="39688" indent="0" eaLnBrk="1" hangingPunct="1">
              <a:buNone/>
              <a:defRPr/>
            </a:pPr>
            <a:endParaRPr lang="en-US" sz="1200" u="sng" dirty="0" smtClean="0"/>
          </a:p>
          <a:p>
            <a:pPr marL="407988" indent="0" eaLnBrk="1" hangingPunct="1">
              <a:buNone/>
              <a:defRPr/>
            </a:pPr>
            <a:endParaRPr lang="en-US" sz="1400" u="sng" dirty="0" smtClean="0"/>
          </a:p>
        </p:txBody>
      </p:sp>
      <p:sp>
        <p:nvSpPr>
          <p:cNvPr id="13321"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843B56E6-2B57-4F2E-B910-E08441E44AE1}" type="slidenum">
              <a:rPr lang="en-US" altLang="en-US" sz="1100">
                <a:solidFill>
                  <a:srgbClr val="FFFFFF"/>
                </a:solidFill>
                <a:latin typeface="Arial" charset="0"/>
                <a:cs typeface="Arial" charset="0"/>
                <a:sym typeface="Arial" charset="0"/>
              </a:rPr>
              <a:pPr algn="ctr" eaLnBrk="1" hangingPunct="1">
                <a:spcBef>
                  <a:spcPct val="0"/>
                </a:spcBef>
                <a:buSzTx/>
                <a:buFontTx/>
                <a:buNone/>
              </a:pPr>
              <a:t>7</a:t>
            </a:fld>
            <a:endParaRPr lang="en-US" altLang="en-US" sz="1100">
              <a:solidFill>
                <a:srgbClr val="FFFFFF"/>
              </a:solidFill>
              <a:latin typeface="Arial" charset="0"/>
              <a:cs typeface="Arial" charset="0"/>
              <a:sym typeface="Arial" charset="0"/>
            </a:endParaRPr>
          </a:p>
        </p:txBody>
      </p:sp>
      <p:pic>
        <p:nvPicPr>
          <p:cNvPr id="10" name="Picture 9"/>
          <p:cNvPicPr>
            <a:picLocks noChangeAspect="1"/>
          </p:cNvPicPr>
          <p:nvPr/>
        </p:nvPicPr>
        <p:blipFill>
          <a:blip r:embed="rId3"/>
          <a:stretch>
            <a:fillRect/>
          </a:stretch>
        </p:blipFill>
        <p:spPr>
          <a:xfrm>
            <a:off x="127000" y="1247774"/>
            <a:ext cx="8894343" cy="5000626"/>
          </a:xfrm>
          <a:prstGeom prst="rect">
            <a:avLst/>
          </a:prstGeom>
        </p:spPr>
      </p:pic>
    </p:spTree>
    <p:extLst>
      <p:ext uri="{BB962C8B-B14F-4D97-AF65-F5344CB8AC3E}">
        <p14:creationId xmlns:p14="http://schemas.microsoft.com/office/powerpoint/2010/main" val="93244035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D0926399-0FF0-4184-8FAB-8722E61E9849}" type="slidenum">
              <a:rPr lang="en-US" altLang="en-US" sz="1100" smtClean="0">
                <a:solidFill>
                  <a:srgbClr val="FFFFFF"/>
                </a:solidFill>
                <a:latin typeface="Arial" charset="0"/>
                <a:cs typeface="Arial" charset="0"/>
                <a:sym typeface="Arial" charset="0"/>
              </a:rPr>
              <a:pPr eaLnBrk="1" hangingPunct="1">
                <a:spcBef>
                  <a:spcPct val="0"/>
                </a:spcBef>
                <a:buSzTx/>
                <a:buFontTx/>
                <a:buNone/>
              </a:pPr>
              <a:t>8</a:t>
            </a:fld>
            <a:endParaRPr lang="en-US" altLang="en-US" sz="1100" smtClean="0">
              <a:solidFill>
                <a:srgbClr val="FFFFFF"/>
              </a:solidFill>
              <a:latin typeface="Arial" charset="0"/>
              <a:cs typeface="Arial" charset="0"/>
              <a:sym typeface="Arial" charset="0"/>
            </a:endParaRPr>
          </a:p>
        </p:txBody>
      </p:sp>
      <p:sp>
        <p:nvSpPr>
          <p:cNvPr id="1331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33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331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331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a:t>
            </a:r>
            <a:r>
              <a:rPr lang="en-US" altLang="en-US" sz="1100" dirty="0" smtClean="0">
                <a:solidFill>
                  <a:srgbClr val="FFFFFF"/>
                </a:solidFill>
                <a:latin typeface="Arial" charset="0"/>
                <a:cs typeface="Arial" charset="0"/>
                <a:sym typeface="Arial" charset="0"/>
              </a:rPr>
              <a:t>2015 </a:t>
            </a:r>
            <a:r>
              <a:rPr lang="en-US" altLang="en-US" sz="1100" dirty="0">
                <a:solidFill>
                  <a:srgbClr val="FFFFFF"/>
                </a:solidFill>
                <a:latin typeface="Arial" charset="0"/>
                <a:cs typeface="Arial" charset="0"/>
                <a:sym typeface="Arial" charset="0"/>
              </a:rPr>
              <a:t>The Printer Working Group. All rights reserved.</a:t>
            </a:r>
          </a:p>
        </p:txBody>
      </p:sp>
      <p:sp>
        <p:nvSpPr>
          <p:cNvPr id="13319" name="Rectangle 5"/>
          <p:cNvSpPr>
            <a:spLocks noGrp="1" noChangeArrowheads="1"/>
          </p:cNvSpPr>
          <p:nvPr>
            <p:ph type="title"/>
          </p:nvPr>
        </p:nvSpPr>
        <p:spPr/>
        <p:txBody>
          <a:bodyPr rIns="132080"/>
          <a:lstStyle/>
          <a:p>
            <a:pPr eaLnBrk="1" hangingPunct="1"/>
            <a:r>
              <a:rPr lang="en-US" altLang="en-US" dirty="0" smtClean="0"/>
              <a:t>Document Review/Status</a:t>
            </a:r>
          </a:p>
        </p:txBody>
      </p:sp>
      <p:sp>
        <p:nvSpPr>
          <p:cNvPr id="2" name="Rectangle 6"/>
          <p:cNvSpPr>
            <a:spLocks noGrp="1" noChangeArrowheads="1"/>
          </p:cNvSpPr>
          <p:nvPr>
            <p:ph type="body" idx="1"/>
          </p:nvPr>
        </p:nvSpPr>
        <p:spPr>
          <a:xfrm>
            <a:off x="479425" y="1385888"/>
            <a:ext cx="8229600" cy="5257800"/>
          </a:xfrm>
        </p:spPr>
        <p:txBody>
          <a:bodyPr rIns="132080"/>
          <a:lstStyle/>
          <a:p>
            <a:pPr eaLnBrk="1" hangingPunct="1">
              <a:buFont typeface="Verdana" charset="0"/>
              <a:buChar char="•"/>
              <a:defRPr/>
            </a:pPr>
            <a:r>
              <a:rPr lang="en-US" altLang="en-US" sz="1800" dirty="0" smtClean="0">
                <a:sym typeface="Verdana" charset="0"/>
              </a:rPr>
              <a:t>HCD-TNC (Stable for Final WG Review)</a:t>
            </a:r>
          </a:p>
          <a:p>
            <a:pPr marL="407988" indent="0" eaLnBrk="1" hangingPunct="1">
              <a:buNone/>
              <a:defRPr/>
            </a:pPr>
            <a:r>
              <a:rPr lang="en-US" sz="1200" u="sng" dirty="0">
                <a:hlinkClick r:id="rId3"/>
              </a:rPr>
              <a:t>http://</a:t>
            </a:r>
            <a:r>
              <a:rPr lang="en-US" sz="1200" u="sng" dirty="0" smtClean="0">
                <a:hlinkClick r:id="rId3"/>
              </a:rPr>
              <a:t>ftp.pwg.org/pub/pwg/ids/wd/wd-idstnc10-20150803.pdf</a:t>
            </a:r>
            <a:endParaRPr lang="en-US" sz="1200" u="sng" dirty="0" smtClean="0"/>
          </a:p>
          <a:p>
            <a:pPr marL="400050" eaLnBrk="1" hangingPunct="1">
              <a:spcBef>
                <a:spcPts val="2400"/>
              </a:spcBef>
              <a:defRPr/>
            </a:pPr>
            <a:r>
              <a:rPr lang="en-US" sz="1800" dirty="0" smtClean="0"/>
              <a:t>NCD-TNC Prototype Report (Dr. Andreas </a:t>
            </a:r>
            <a:r>
              <a:rPr lang="en-US" sz="1800" dirty="0" err="1" smtClean="0"/>
              <a:t>Steffan</a:t>
            </a:r>
            <a:r>
              <a:rPr lang="en-US" sz="1800" dirty="0" smtClean="0"/>
              <a:t>, HSR)</a:t>
            </a:r>
          </a:p>
          <a:p>
            <a:pPr marL="400050" eaLnBrk="1" hangingPunct="1">
              <a:spcBef>
                <a:spcPts val="2400"/>
              </a:spcBef>
              <a:defRPr/>
            </a:pPr>
            <a:r>
              <a:rPr lang="en-US" sz="1800" dirty="0" smtClean="0"/>
              <a:t>HCD-TNC Stable Draft WG Review (Ira)</a:t>
            </a:r>
            <a:endParaRPr lang="en-US" sz="1400" u="sng" dirty="0" smtClean="0"/>
          </a:p>
        </p:txBody>
      </p:sp>
      <p:sp>
        <p:nvSpPr>
          <p:cNvPr id="13321"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843B56E6-2B57-4F2E-B910-E08441E44AE1}" type="slidenum">
              <a:rPr lang="en-US" altLang="en-US" sz="1100">
                <a:solidFill>
                  <a:srgbClr val="FFFFFF"/>
                </a:solidFill>
                <a:latin typeface="Arial" charset="0"/>
                <a:cs typeface="Arial" charset="0"/>
                <a:sym typeface="Arial" charset="0"/>
              </a:rPr>
              <a:pPr algn="ctr" eaLnBrk="1" hangingPunct="1">
                <a:spcBef>
                  <a:spcPct val="0"/>
                </a:spcBef>
                <a:buSzTx/>
                <a:buFontTx/>
                <a:buNone/>
              </a:pPr>
              <a:t>8</a:t>
            </a:fld>
            <a:endParaRPr lang="en-US" altLang="en-US" sz="1100">
              <a:solidFill>
                <a:srgbClr val="FFFFFF"/>
              </a:solidFill>
              <a:latin typeface="Arial" charset="0"/>
              <a:cs typeface="Arial" charset="0"/>
              <a:sym typeface="Arial"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D0926399-0FF0-4184-8FAB-8722E61E9849}" type="slidenum">
              <a:rPr lang="en-US" altLang="en-US" sz="1100" smtClean="0">
                <a:solidFill>
                  <a:srgbClr val="FFFFFF"/>
                </a:solidFill>
                <a:latin typeface="Arial" charset="0"/>
                <a:cs typeface="Arial" charset="0"/>
                <a:sym typeface="Arial" charset="0"/>
              </a:rPr>
              <a:pPr eaLnBrk="1" hangingPunct="1">
                <a:spcBef>
                  <a:spcPct val="0"/>
                </a:spcBef>
                <a:buSzTx/>
                <a:buFontTx/>
                <a:buNone/>
              </a:pPr>
              <a:t>9</a:t>
            </a:fld>
            <a:endParaRPr lang="en-US" altLang="en-US" sz="1100" smtClean="0">
              <a:solidFill>
                <a:srgbClr val="FFFFFF"/>
              </a:solidFill>
              <a:latin typeface="Arial" charset="0"/>
              <a:cs typeface="Arial" charset="0"/>
              <a:sym typeface="Arial" charset="0"/>
            </a:endParaRPr>
          </a:p>
        </p:txBody>
      </p:sp>
      <p:sp>
        <p:nvSpPr>
          <p:cNvPr id="1331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33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331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331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a:t>
            </a:r>
            <a:r>
              <a:rPr lang="en-US" altLang="en-US" sz="1100" dirty="0" smtClean="0">
                <a:solidFill>
                  <a:srgbClr val="FFFFFF"/>
                </a:solidFill>
                <a:latin typeface="Arial" charset="0"/>
                <a:cs typeface="Arial" charset="0"/>
                <a:sym typeface="Arial" charset="0"/>
              </a:rPr>
              <a:t>2015 </a:t>
            </a:r>
            <a:r>
              <a:rPr lang="en-US" altLang="en-US" sz="1100" dirty="0">
                <a:solidFill>
                  <a:srgbClr val="FFFFFF"/>
                </a:solidFill>
                <a:latin typeface="Arial" charset="0"/>
                <a:cs typeface="Arial" charset="0"/>
                <a:sym typeface="Arial" charset="0"/>
              </a:rPr>
              <a:t>The Printer Working Group. All rights reserved.</a:t>
            </a:r>
          </a:p>
        </p:txBody>
      </p:sp>
      <p:sp>
        <p:nvSpPr>
          <p:cNvPr id="13319" name="Rectangle 5"/>
          <p:cNvSpPr>
            <a:spLocks noGrp="1" noChangeArrowheads="1"/>
          </p:cNvSpPr>
          <p:nvPr>
            <p:ph type="title"/>
          </p:nvPr>
        </p:nvSpPr>
        <p:spPr/>
        <p:txBody>
          <a:bodyPr rIns="132080"/>
          <a:lstStyle/>
          <a:p>
            <a:pPr eaLnBrk="1" hangingPunct="1"/>
            <a:r>
              <a:rPr lang="en-US" altLang="en-US" dirty="0" smtClean="0"/>
              <a:t>Common Criteria Update</a:t>
            </a:r>
            <a:endParaRPr lang="en-US" altLang="en-US" dirty="0" smtClean="0"/>
          </a:p>
        </p:txBody>
      </p:sp>
      <p:sp>
        <p:nvSpPr>
          <p:cNvPr id="2" name="Rectangle 6"/>
          <p:cNvSpPr>
            <a:spLocks noGrp="1" noChangeArrowheads="1"/>
          </p:cNvSpPr>
          <p:nvPr>
            <p:ph type="body" idx="1"/>
          </p:nvPr>
        </p:nvSpPr>
        <p:spPr>
          <a:xfrm>
            <a:off x="381000" y="1189038"/>
            <a:ext cx="8229600" cy="5257800"/>
          </a:xfrm>
        </p:spPr>
        <p:txBody>
          <a:bodyPr rIns="132080"/>
          <a:lstStyle/>
          <a:p>
            <a:pPr lvl="0"/>
            <a:r>
              <a:rPr lang="en-US" sz="1800" dirty="0"/>
              <a:t>PP development status and schedule:</a:t>
            </a:r>
          </a:p>
          <a:p>
            <a:pPr lvl="1"/>
            <a:r>
              <a:rPr lang="en-US" sz="1600" dirty="0"/>
              <a:t>We are resolving the last two dozen open issues, through August 21.</a:t>
            </a:r>
          </a:p>
          <a:p>
            <a:pPr lvl="1"/>
            <a:r>
              <a:rPr lang="en-US" sz="1600" dirty="0"/>
              <a:t>August 24~28: Final edits before consistency review.</a:t>
            </a:r>
          </a:p>
          <a:p>
            <a:pPr lvl="1"/>
            <a:r>
              <a:rPr lang="en-US" sz="1600" dirty="0"/>
              <a:t>August 31~September 4: NIAP consistency review.</a:t>
            </a:r>
          </a:p>
          <a:p>
            <a:pPr lvl="1"/>
            <a:r>
              <a:rPr lang="en-US" sz="1600" dirty="0"/>
              <a:t>September 8~10: Final edits after consistency review.</a:t>
            </a:r>
          </a:p>
          <a:p>
            <a:pPr lvl="1"/>
            <a:r>
              <a:rPr lang="en-US" sz="1600" dirty="0"/>
              <a:t>September 11: Publish.</a:t>
            </a:r>
          </a:p>
          <a:p>
            <a:pPr lvl="0"/>
            <a:r>
              <a:rPr lang="en-US" sz="1800" dirty="0"/>
              <a:t>TC Meetings:</a:t>
            </a:r>
          </a:p>
          <a:p>
            <a:pPr lvl="1"/>
            <a:r>
              <a:rPr lang="en-US" sz="1600" dirty="0"/>
              <a:t>There are two scheduled F2F meetings in Windsor, Friday September 18 (1 hour, planning), and Monday, September 21 (3 hours, technical).</a:t>
            </a:r>
          </a:p>
          <a:p>
            <a:pPr lvl="2"/>
            <a:r>
              <a:rPr lang="en-US" sz="1600" dirty="0"/>
              <a:t>H</a:t>
            </a:r>
            <a:r>
              <a:rPr lang="en-US" sz="1600" dirty="0" smtClean="0"/>
              <a:t>ad </a:t>
            </a:r>
            <a:r>
              <a:rPr lang="en-US" sz="1600" dirty="0"/>
              <a:t>hoped that the planning session would include US, JP, and KR schemes, but due to CCRA meeting schedules, they may need to meet sometime during ICCC instead of during the CCUF Workshops. </a:t>
            </a:r>
            <a:r>
              <a:rPr lang="en-US" sz="1600" dirty="0" smtClean="0"/>
              <a:t>Purpose would </a:t>
            </a:r>
            <a:r>
              <a:rPr lang="en-US" sz="1600" dirty="0"/>
              <a:t>be about creating an </a:t>
            </a:r>
            <a:r>
              <a:rPr lang="en-US" sz="1600" dirty="0" err="1"/>
              <a:t>iTC</a:t>
            </a:r>
            <a:r>
              <a:rPr lang="en-US" sz="1600" dirty="0"/>
              <a:t> for developing a </a:t>
            </a:r>
            <a:r>
              <a:rPr lang="en-US" sz="1600" dirty="0" smtClean="0"/>
              <a:t>HCD </a:t>
            </a:r>
            <a:r>
              <a:rPr lang="en-US" sz="1600" dirty="0" err="1" smtClean="0"/>
              <a:t>cPP</a:t>
            </a:r>
            <a:r>
              <a:rPr lang="en-US" sz="1600" dirty="0"/>
              <a:t>.</a:t>
            </a:r>
          </a:p>
          <a:p>
            <a:pPr lvl="2"/>
            <a:r>
              <a:rPr lang="en-US" sz="1600" dirty="0"/>
              <a:t>D</a:t>
            </a:r>
            <a:r>
              <a:rPr lang="en-US" sz="1600" dirty="0" smtClean="0"/>
              <a:t>on't </a:t>
            </a:r>
            <a:r>
              <a:rPr lang="en-US" sz="1600" dirty="0"/>
              <a:t>know what we will discuss during the technical session. </a:t>
            </a:r>
          </a:p>
          <a:p>
            <a:pPr lvl="1"/>
            <a:r>
              <a:rPr lang="en-US" sz="1600" dirty="0"/>
              <a:t>Sometime after ICCC, </a:t>
            </a:r>
            <a:r>
              <a:rPr lang="en-US" sz="1600" dirty="0" smtClean="0"/>
              <a:t>will report </a:t>
            </a:r>
            <a:r>
              <a:rPr lang="en-US" sz="1600" dirty="0"/>
              <a:t>on CC </a:t>
            </a:r>
            <a:r>
              <a:rPr lang="en-US" sz="1600" dirty="0" smtClean="0"/>
              <a:t>status during an </a:t>
            </a:r>
            <a:r>
              <a:rPr lang="en-US" sz="1600" dirty="0"/>
              <a:t>IDS teleconference.</a:t>
            </a:r>
          </a:p>
        </p:txBody>
      </p:sp>
      <p:sp>
        <p:nvSpPr>
          <p:cNvPr id="13321"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843B56E6-2B57-4F2E-B910-E08441E44AE1}" type="slidenum">
              <a:rPr lang="en-US" altLang="en-US" sz="1100">
                <a:solidFill>
                  <a:srgbClr val="FFFFFF"/>
                </a:solidFill>
                <a:latin typeface="Arial" charset="0"/>
                <a:cs typeface="Arial" charset="0"/>
                <a:sym typeface="Arial" charset="0"/>
              </a:rPr>
              <a:pPr algn="ctr" eaLnBrk="1" hangingPunct="1">
                <a:spcBef>
                  <a:spcPct val="0"/>
                </a:spcBef>
                <a:buSzTx/>
                <a:buFontTx/>
                <a:buNone/>
              </a:pPr>
              <a:t>9</a:t>
            </a:fld>
            <a:endParaRPr lang="en-US" altLang="en-US" sz="1100">
              <a:solidFill>
                <a:srgbClr val="FFFFFF"/>
              </a:solidFill>
              <a:latin typeface="Arial" charset="0"/>
              <a:cs typeface="Arial" charset="0"/>
              <a:sym typeface="Arial" charset="0"/>
            </a:endParaRPr>
          </a:p>
        </p:txBody>
      </p:sp>
    </p:spTree>
    <p:extLst>
      <p:ext uri="{BB962C8B-B14F-4D97-AF65-F5344CB8AC3E}">
        <p14:creationId xmlns:p14="http://schemas.microsoft.com/office/powerpoint/2010/main" val="405996645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genda Slide">
  <a:themeElements>
    <a:clrScheme name="">
      <a:dk1>
        <a:srgbClr val="000000"/>
      </a:dk1>
      <a:lt1>
        <a:srgbClr val="FFFFFF"/>
      </a:lt1>
      <a:dk2>
        <a:srgbClr val="000000"/>
      </a:dk2>
      <a:lt2>
        <a:srgbClr val="00000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Agenda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Pages>0</Pages>
  <Words>817</Words>
  <Characters>0</Characters>
  <Application>Microsoft Office PowerPoint</Application>
  <PresentationFormat>On-screen Show (4:3)</PresentationFormat>
  <Lines>0</Lines>
  <Paragraphs>146</Paragraphs>
  <Slides>12</Slides>
  <Notes>1</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12</vt:i4>
      </vt:variant>
    </vt:vector>
  </HeadingPairs>
  <TitlesOfParts>
    <vt:vector size="22" baseType="lpstr">
      <vt:lpstr>Arial</vt:lpstr>
      <vt:lpstr>Arial Bold</vt:lpstr>
      <vt:lpstr>Calibri</vt:lpstr>
      <vt:lpstr>Verdana</vt:lpstr>
      <vt:lpstr>ヒラギノ角ゴ ProN W3</vt:lpstr>
      <vt:lpstr>Title</vt:lpstr>
      <vt:lpstr>Bullet Slide</vt:lpstr>
      <vt:lpstr>Agenda Slide</vt:lpstr>
      <vt:lpstr>Diagram Slide</vt:lpstr>
      <vt:lpstr>2-Column Slide</vt:lpstr>
      <vt:lpstr>Imaging Device Security</vt:lpstr>
      <vt:lpstr>Agenda</vt:lpstr>
      <vt:lpstr>Intellectual Property Policy</vt:lpstr>
      <vt:lpstr>Officers</vt:lpstr>
      <vt:lpstr>Document Status</vt:lpstr>
      <vt:lpstr>Document Status</vt:lpstr>
      <vt:lpstr>Action Item Review</vt:lpstr>
      <vt:lpstr>Document Review/Status</vt:lpstr>
      <vt:lpstr>Common Criteria Update</vt:lpstr>
      <vt:lpstr>Future of IDS Working Group</vt:lpstr>
      <vt:lpstr>Future Activities</vt:lpstr>
      <vt:lpstr>Wrap Up</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Sukert, Alan</cp:lastModifiedBy>
  <cp:revision>195</cp:revision>
  <dcterms:modified xsi:type="dcterms:W3CDTF">2015-08-05T22:17:06Z</dcterms:modified>
</cp:coreProperties>
</file>