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49" r:id="rId2"/>
    <p:sldMasterId id="2147483650" r:id="rId3"/>
    <p:sldMasterId id="2147483651" r:id="rId4"/>
    <p:sldMasterId id="2147483652" r:id="rId5"/>
  </p:sldMasterIdLst>
  <p:notesMasterIdLst>
    <p:notesMasterId r:id="rId47"/>
  </p:notesMasterIdLst>
  <p:sldIdLst>
    <p:sldId id="309" r:id="rId6"/>
    <p:sldId id="325" r:id="rId7"/>
    <p:sldId id="334" r:id="rId8"/>
    <p:sldId id="343" r:id="rId9"/>
    <p:sldId id="352" r:id="rId10"/>
    <p:sldId id="424" r:id="rId11"/>
    <p:sldId id="475" r:id="rId12"/>
    <p:sldId id="476" r:id="rId13"/>
    <p:sldId id="479" r:id="rId14"/>
    <p:sldId id="477" r:id="rId15"/>
    <p:sldId id="478" r:id="rId16"/>
    <p:sldId id="495" r:id="rId17"/>
    <p:sldId id="482" r:id="rId18"/>
    <p:sldId id="465" r:id="rId19"/>
    <p:sldId id="466" r:id="rId20"/>
    <p:sldId id="469" r:id="rId21"/>
    <p:sldId id="480" r:id="rId22"/>
    <p:sldId id="481" r:id="rId23"/>
    <p:sldId id="483" r:id="rId24"/>
    <p:sldId id="502" r:id="rId25"/>
    <p:sldId id="496" r:id="rId26"/>
    <p:sldId id="497" r:id="rId27"/>
    <p:sldId id="498" r:id="rId28"/>
    <p:sldId id="484" r:id="rId29"/>
    <p:sldId id="485" r:id="rId30"/>
    <p:sldId id="503" r:id="rId31"/>
    <p:sldId id="486" r:id="rId32"/>
    <p:sldId id="487" r:id="rId33"/>
    <p:sldId id="488" r:id="rId34"/>
    <p:sldId id="490" r:id="rId35"/>
    <p:sldId id="499" r:id="rId36"/>
    <p:sldId id="489" r:id="rId37"/>
    <p:sldId id="491" r:id="rId38"/>
    <p:sldId id="492" r:id="rId39"/>
    <p:sldId id="493" r:id="rId40"/>
    <p:sldId id="471" r:id="rId41"/>
    <p:sldId id="494" r:id="rId42"/>
    <p:sldId id="474" r:id="rId43"/>
    <p:sldId id="421" r:id="rId44"/>
    <p:sldId id="501" r:id="rId45"/>
    <p:sldId id="500" r:id="rId46"/>
  </p:sldIdLst>
  <p:sldSz cx="9144000" cy="6858000" type="screen4x3"/>
  <p:notesSz cx="6858000" cy="9144000"/>
  <p:defaultTextStyle>
    <a:defPPr>
      <a:defRPr lang="en-US"/>
    </a:defPPr>
    <a:lvl1pPr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1pPr>
    <a:lvl2pPr marL="4572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2pPr>
    <a:lvl3pPr marL="9144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3pPr>
    <a:lvl4pPr marL="13716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4pPr>
    <a:lvl5pPr marL="1828800" algn="l" rtl="0" fontAlgn="base">
      <a:spcBef>
        <a:spcPct val="0"/>
      </a:spcBef>
      <a:spcAft>
        <a:spcPct val="0"/>
      </a:spcAft>
      <a:defRPr sz="1600" kern="1200">
        <a:solidFill>
          <a:srgbClr val="000000"/>
        </a:solidFill>
        <a:latin typeface="Arial" charset="0"/>
        <a:ea typeface="ヒラギノ角ゴ ProN W3" charset="0"/>
        <a:cs typeface="ヒラギノ角ゴ ProN W3" charset="0"/>
        <a:sym typeface="Arial" charset="0"/>
      </a:defRPr>
    </a:lvl5pPr>
    <a:lvl6pPr marL="22860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6pPr>
    <a:lvl7pPr marL="27432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7pPr>
    <a:lvl8pPr marL="32004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8pPr>
    <a:lvl9pPr marL="3657600" algn="l" defTabSz="914400" rtl="0" eaLnBrk="1" latinLnBrk="0" hangingPunct="1">
      <a:defRPr sz="1600" kern="1200">
        <a:solidFill>
          <a:srgbClr val="000000"/>
        </a:solidFill>
        <a:latin typeface="Arial" charset="0"/>
        <a:ea typeface="ヒラギノ角ゴ ProN W3" charset="0"/>
        <a:cs typeface="ヒラギノ角ゴ ProN W3" charset="0"/>
        <a:sym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94" autoAdjust="0"/>
    <p:restoredTop sz="94660"/>
  </p:normalViewPr>
  <p:slideViewPr>
    <p:cSldViewPr>
      <p:cViewPr varScale="1">
        <p:scale>
          <a:sx n="65" d="100"/>
          <a:sy n="65" d="100"/>
        </p:scale>
        <p:origin x="1770"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presProps" Target="presProps.xml"/><Relationship Id="rId8" Type="http://schemas.openxmlformats.org/officeDocument/2006/relationships/slide" Target="slides/slide3.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ea typeface="ヒラギノ角ゴ ProN W3"/>
                <a:cs typeface="ヒラギノ角ゴ ProN W3"/>
                <a:sym typeface="Arial" pitchFamily="34" charset="0"/>
              </a:defRPr>
            </a:lvl1pPr>
          </a:lstStyle>
          <a:p>
            <a:pPr>
              <a:defRPr/>
            </a:pPr>
            <a:fld id="{44C371DA-349C-45E5-81E0-249879C5927C}" type="datetimeFigureOut">
              <a:rPr lang="en-US"/>
              <a:pPr>
                <a:defRPr/>
              </a:pPr>
              <a:t>2/13/2019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ea typeface="ヒラギノ角ゴ ProN W3"/>
                <a:cs typeface="ヒラギノ角ゴ ProN W3"/>
                <a:sym typeface="Arial" pitchFamily="34"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ea typeface="ヒラギノ角ゴ ProN W3"/>
                <a:cs typeface="ヒラギノ角ゴ ProN W3"/>
                <a:sym typeface="Arial" pitchFamily="34" charset="0"/>
              </a:defRPr>
            </a:lvl1pPr>
          </a:lstStyle>
          <a:p>
            <a:pPr>
              <a:defRPr/>
            </a:pPr>
            <a:fld id="{D030A462-AB5A-4FBE-9885-4731ADC6AC50}" type="slidenum">
              <a:rPr lang="en-US"/>
              <a:pPr>
                <a:defRPr/>
              </a:pPr>
              <a:t>‹#›</a:t>
            </a:fld>
            <a:endParaRPr lang="en-US"/>
          </a:p>
        </p:txBody>
      </p:sp>
    </p:spTree>
    <p:extLst>
      <p:ext uri="{BB962C8B-B14F-4D97-AF65-F5344CB8AC3E}">
        <p14:creationId xmlns:p14="http://schemas.microsoft.com/office/powerpoint/2010/main" val="143868147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5</a:t>
            </a:fld>
            <a:endParaRPr lang="en-US" altLang="en-US"/>
          </a:p>
        </p:txBody>
      </p:sp>
    </p:spTree>
    <p:extLst>
      <p:ext uri="{BB962C8B-B14F-4D97-AF65-F5344CB8AC3E}">
        <p14:creationId xmlns:p14="http://schemas.microsoft.com/office/powerpoint/2010/main" val="31237440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14</a:t>
            </a:fld>
            <a:endParaRPr lang="en-US" altLang="en-US"/>
          </a:p>
        </p:txBody>
      </p:sp>
    </p:spTree>
    <p:extLst>
      <p:ext uri="{BB962C8B-B14F-4D97-AF65-F5344CB8AC3E}">
        <p14:creationId xmlns:p14="http://schemas.microsoft.com/office/powerpoint/2010/main" val="54204449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15</a:t>
            </a:fld>
            <a:endParaRPr lang="en-US" altLang="en-US"/>
          </a:p>
        </p:txBody>
      </p:sp>
    </p:spTree>
    <p:extLst>
      <p:ext uri="{BB962C8B-B14F-4D97-AF65-F5344CB8AC3E}">
        <p14:creationId xmlns:p14="http://schemas.microsoft.com/office/powerpoint/2010/main" val="5365436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16</a:t>
            </a:fld>
            <a:endParaRPr lang="en-US" altLang="en-US"/>
          </a:p>
        </p:txBody>
      </p:sp>
    </p:spTree>
    <p:extLst>
      <p:ext uri="{BB962C8B-B14F-4D97-AF65-F5344CB8AC3E}">
        <p14:creationId xmlns:p14="http://schemas.microsoft.com/office/powerpoint/2010/main" val="21468917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17</a:t>
            </a:fld>
            <a:endParaRPr lang="en-US" altLang="en-US"/>
          </a:p>
        </p:txBody>
      </p:sp>
    </p:spTree>
    <p:extLst>
      <p:ext uri="{BB962C8B-B14F-4D97-AF65-F5344CB8AC3E}">
        <p14:creationId xmlns:p14="http://schemas.microsoft.com/office/powerpoint/2010/main" val="34244090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18</a:t>
            </a:fld>
            <a:endParaRPr lang="en-US" altLang="en-US"/>
          </a:p>
        </p:txBody>
      </p:sp>
    </p:spTree>
    <p:extLst>
      <p:ext uri="{BB962C8B-B14F-4D97-AF65-F5344CB8AC3E}">
        <p14:creationId xmlns:p14="http://schemas.microsoft.com/office/powerpoint/2010/main" val="31734925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19</a:t>
            </a:fld>
            <a:endParaRPr lang="en-US" altLang="en-US"/>
          </a:p>
        </p:txBody>
      </p:sp>
    </p:spTree>
    <p:extLst>
      <p:ext uri="{BB962C8B-B14F-4D97-AF65-F5344CB8AC3E}">
        <p14:creationId xmlns:p14="http://schemas.microsoft.com/office/powerpoint/2010/main" val="22637463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20</a:t>
            </a:fld>
            <a:endParaRPr lang="en-US" altLang="en-US"/>
          </a:p>
        </p:txBody>
      </p:sp>
    </p:spTree>
    <p:extLst>
      <p:ext uri="{BB962C8B-B14F-4D97-AF65-F5344CB8AC3E}">
        <p14:creationId xmlns:p14="http://schemas.microsoft.com/office/powerpoint/2010/main" val="404279854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21</a:t>
            </a:fld>
            <a:endParaRPr lang="en-US" altLang="en-US"/>
          </a:p>
        </p:txBody>
      </p:sp>
    </p:spTree>
    <p:extLst>
      <p:ext uri="{BB962C8B-B14F-4D97-AF65-F5344CB8AC3E}">
        <p14:creationId xmlns:p14="http://schemas.microsoft.com/office/powerpoint/2010/main" val="110492473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22</a:t>
            </a:fld>
            <a:endParaRPr lang="en-US" altLang="en-US"/>
          </a:p>
        </p:txBody>
      </p:sp>
    </p:spTree>
    <p:extLst>
      <p:ext uri="{BB962C8B-B14F-4D97-AF65-F5344CB8AC3E}">
        <p14:creationId xmlns:p14="http://schemas.microsoft.com/office/powerpoint/2010/main" val="16373238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23</a:t>
            </a:fld>
            <a:endParaRPr lang="en-US" altLang="en-US"/>
          </a:p>
        </p:txBody>
      </p:sp>
    </p:spTree>
    <p:extLst>
      <p:ext uri="{BB962C8B-B14F-4D97-AF65-F5344CB8AC3E}">
        <p14:creationId xmlns:p14="http://schemas.microsoft.com/office/powerpoint/2010/main" val="5852713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6</a:t>
            </a:fld>
            <a:endParaRPr lang="en-US" altLang="en-US"/>
          </a:p>
        </p:txBody>
      </p:sp>
    </p:spTree>
    <p:extLst>
      <p:ext uri="{BB962C8B-B14F-4D97-AF65-F5344CB8AC3E}">
        <p14:creationId xmlns:p14="http://schemas.microsoft.com/office/powerpoint/2010/main" val="40968910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24</a:t>
            </a:fld>
            <a:endParaRPr lang="en-US" altLang="en-US"/>
          </a:p>
        </p:txBody>
      </p:sp>
    </p:spTree>
    <p:extLst>
      <p:ext uri="{BB962C8B-B14F-4D97-AF65-F5344CB8AC3E}">
        <p14:creationId xmlns:p14="http://schemas.microsoft.com/office/powerpoint/2010/main" val="141549864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25</a:t>
            </a:fld>
            <a:endParaRPr lang="en-US" altLang="en-US"/>
          </a:p>
        </p:txBody>
      </p:sp>
    </p:spTree>
    <p:extLst>
      <p:ext uri="{BB962C8B-B14F-4D97-AF65-F5344CB8AC3E}">
        <p14:creationId xmlns:p14="http://schemas.microsoft.com/office/powerpoint/2010/main" val="11594163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26</a:t>
            </a:fld>
            <a:endParaRPr lang="en-US" altLang="en-US"/>
          </a:p>
        </p:txBody>
      </p:sp>
    </p:spTree>
    <p:extLst>
      <p:ext uri="{BB962C8B-B14F-4D97-AF65-F5344CB8AC3E}">
        <p14:creationId xmlns:p14="http://schemas.microsoft.com/office/powerpoint/2010/main" val="1951132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27</a:t>
            </a:fld>
            <a:endParaRPr lang="en-US" altLang="en-US"/>
          </a:p>
        </p:txBody>
      </p:sp>
    </p:spTree>
    <p:extLst>
      <p:ext uri="{BB962C8B-B14F-4D97-AF65-F5344CB8AC3E}">
        <p14:creationId xmlns:p14="http://schemas.microsoft.com/office/powerpoint/2010/main" val="421198193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28</a:t>
            </a:fld>
            <a:endParaRPr lang="en-US" altLang="en-US"/>
          </a:p>
        </p:txBody>
      </p:sp>
    </p:spTree>
    <p:extLst>
      <p:ext uri="{BB962C8B-B14F-4D97-AF65-F5344CB8AC3E}">
        <p14:creationId xmlns:p14="http://schemas.microsoft.com/office/powerpoint/2010/main" val="316180941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29</a:t>
            </a:fld>
            <a:endParaRPr lang="en-US" altLang="en-US"/>
          </a:p>
        </p:txBody>
      </p:sp>
    </p:spTree>
    <p:extLst>
      <p:ext uri="{BB962C8B-B14F-4D97-AF65-F5344CB8AC3E}">
        <p14:creationId xmlns:p14="http://schemas.microsoft.com/office/powerpoint/2010/main" val="350704644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30</a:t>
            </a:fld>
            <a:endParaRPr lang="en-US" altLang="en-US"/>
          </a:p>
        </p:txBody>
      </p:sp>
    </p:spTree>
    <p:extLst>
      <p:ext uri="{BB962C8B-B14F-4D97-AF65-F5344CB8AC3E}">
        <p14:creationId xmlns:p14="http://schemas.microsoft.com/office/powerpoint/2010/main" val="149212461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31</a:t>
            </a:fld>
            <a:endParaRPr lang="en-US" altLang="en-US"/>
          </a:p>
        </p:txBody>
      </p:sp>
    </p:spTree>
    <p:extLst>
      <p:ext uri="{BB962C8B-B14F-4D97-AF65-F5344CB8AC3E}">
        <p14:creationId xmlns:p14="http://schemas.microsoft.com/office/powerpoint/2010/main" val="388743767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32</a:t>
            </a:fld>
            <a:endParaRPr lang="en-US" altLang="en-US"/>
          </a:p>
        </p:txBody>
      </p:sp>
    </p:spTree>
    <p:extLst>
      <p:ext uri="{BB962C8B-B14F-4D97-AF65-F5344CB8AC3E}">
        <p14:creationId xmlns:p14="http://schemas.microsoft.com/office/powerpoint/2010/main" val="1330466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33</a:t>
            </a:fld>
            <a:endParaRPr lang="en-US" altLang="en-US"/>
          </a:p>
        </p:txBody>
      </p:sp>
    </p:spTree>
    <p:extLst>
      <p:ext uri="{BB962C8B-B14F-4D97-AF65-F5344CB8AC3E}">
        <p14:creationId xmlns:p14="http://schemas.microsoft.com/office/powerpoint/2010/main" val="26431182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7</a:t>
            </a:fld>
            <a:endParaRPr lang="en-US" altLang="en-US"/>
          </a:p>
        </p:txBody>
      </p:sp>
    </p:spTree>
    <p:extLst>
      <p:ext uri="{BB962C8B-B14F-4D97-AF65-F5344CB8AC3E}">
        <p14:creationId xmlns:p14="http://schemas.microsoft.com/office/powerpoint/2010/main" val="4631467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34</a:t>
            </a:fld>
            <a:endParaRPr lang="en-US" altLang="en-US"/>
          </a:p>
        </p:txBody>
      </p:sp>
    </p:spTree>
    <p:extLst>
      <p:ext uri="{BB962C8B-B14F-4D97-AF65-F5344CB8AC3E}">
        <p14:creationId xmlns:p14="http://schemas.microsoft.com/office/powerpoint/2010/main" val="18902542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35</a:t>
            </a:fld>
            <a:endParaRPr lang="en-US" altLang="en-US"/>
          </a:p>
        </p:txBody>
      </p:sp>
    </p:spTree>
    <p:extLst>
      <p:ext uri="{BB962C8B-B14F-4D97-AF65-F5344CB8AC3E}">
        <p14:creationId xmlns:p14="http://schemas.microsoft.com/office/powerpoint/2010/main" val="335067652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36</a:t>
            </a:fld>
            <a:endParaRPr lang="en-US" altLang="en-US"/>
          </a:p>
        </p:txBody>
      </p:sp>
    </p:spTree>
    <p:extLst>
      <p:ext uri="{BB962C8B-B14F-4D97-AF65-F5344CB8AC3E}">
        <p14:creationId xmlns:p14="http://schemas.microsoft.com/office/powerpoint/2010/main" val="34304084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37</a:t>
            </a:fld>
            <a:endParaRPr lang="en-US" altLang="en-US"/>
          </a:p>
        </p:txBody>
      </p:sp>
    </p:spTree>
    <p:extLst>
      <p:ext uri="{BB962C8B-B14F-4D97-AF65-F5344CB8AC3E}">
        <p14:creationId xmlns:p14="http://schemas.microsoft.com/office/powerpoint/2010/main" val="162814673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38</a:t>
            </a:fld>
            <a:endParaRPr lang="en-US" altLang="en-US"/>
          </a:p>
        </p:txBody>
      </p:sp>
    </p:spTree>
    <p:extLst>
      <p:ext uri="{BB962C8B-B14F-4D97-AF65-F5344CB8AC3E}">
        <p14:creationId xmlns:p14="http://schemas.microsoft.com/office/powerpoint/2010/main" val="24877702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39</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52435001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40</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19949057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spcBef>
                <a:spcPct val="30000"/>
              </a:spcBef>
              <a:defRPr sz="1200">
                <a:solidFill>
                  <a:schemeClr val="tx1"/>
                </a:solidFill>
                <a:latin typeface="Calibri" pitchFamily="34" charset="0"/>
              </a:defRPr>
            </a:lvl1pPr>
            <a:lvl2pPr marL="742950" indent="-285750" eaLnBrk="0" hangingPunct="0">
              <a:spcBef>
                <a:spcPct val="30000"/>
              </a:spcBef>
              <a:defRPr sz="1200">
                <a:solidFill>
                  <a:schemeClr val="tx1"/>
                </a:solidFill>
                <a:latin typeface="Calibri" pitchFamily="34" charset="0"/>
              </a:defRPr>
            </a:lvl2pPr>
            <a:lvl3pPr marL="1143000" indent="-228600" eaLnBrk="0" hangingPunct="0">
              <a:spcBef>
                <a:spcPct val="30000"/>
              </a:spcBef>
              <a:defRPr sz="1200">
                <a:solidFill>
                  <a:schemeClr val="tx1"/>
                </a:solidFill>
                <a:latin typeface="Calibri" pitchFamily="34" charset="0"/>
              </a:defRPr>
            </a:lvl3pPr>
            <a:lvl4pPr marL="1600200" indent="-228600" eaLnBrk="0" hangingPunct="0">
              <a:spcBef>
                <a:spcPct val="30000"/>
              </a:spcBef>
              <a:defRPr sz="1200">
                <a:solidFill>
                  <a:schemeClr val="tx1"/>
                </a:solidFill>
                <a:latin typeface="Calibri" pitchFamily="34" charset="0"/>
              </a:defRPr>
            </a:lvl4pPr>
            <a:lvl5pPr marL="2057400" indent="-228600" eaLnBrk="0" hangingPunct="0">
              <a:spcBef>
                <a:spcPct val="30000"/>
              </a:spcBef>
              <a:defRPr sz="1200">
                <a:solidFill>
                  <a:schemeClr val="tx1"/>
                </a:solidFill>
                <a:latin typeface="Calibri" pitchFamily="34" charset="0"/>
              </a:defRPr>
            </a:lvl5pPr>
            <a:lvl6pPr marL="2514600" indent="-228600" eaLnBrk="0" fontAlgn="base" hangingPunct="0">
              <a:spcBef>
                <a:spcPct val="30000"/>
              </a:spcBef>
              <a:spcAft>
                <a:spcPct val="0"/>
              </a:spcAft>
              <a:defRPr sz="1200">
                <a:solidFill>
                  <a:schemeClr val="tx1"/>
                </a:solidFill>
                <a:latin typeface="Calibri" pitchFamily="34" charset="0"/>
              </a:defRPr>
            </a:lvl6pPr>
            <a:lvl7pPr marL="2971800" indent="-228600" eaLnBrk="0" fontAlgn="base" hangingPunct="0">
              <a:spcBef>
                <a:spcPct val="30000"/>
              </a:spcBef>
              <a:spcAft>
                <a:spcPct val="0"/>
              </a:spcAft>
              <a:defRPr sz="1200">
                <a:solidFill>
                  <a:schemeClr val="tx1"/>
                </a:solidFill>
                <a:latin typeface="Calibri" pitchFamily="34" charset="0"/>
              </a:defRPr>
            </a:lvl7pPr>
            <a:lvl8pPr marL="3429000" indent="-228600" eaLnBrk="0" fontAlgn="base" hangingPunct="0">
              <a:spcBef>
                <a:spcPct val="30000"/>
              </a:spcBef>
              <a:spcAft>
                <a:spcPct val="0"/>
              </a:spcAft>
              <a:defRPr sz="1200">
                <a:solidFill>
                  <a:schemeClr val="tx1"/>
                </a:solidFill>
                <a:latin typeface="Calibri" pitchFamily="34" charset="0"/>
              </a:defRPr>
            </a:lvl8pPr>
            <a:lvl9pPr marL="3886200" indent="-228600" eaLnBrk="0" fontAlgn="base" hangingPunct="0">
              <a:spcBef>
                <a:spcPct val="30000"/>
              </a:spcBef>
              <a:spcAft>
                <a:spcPct val="0"/>
              </a:spcAft>
              <a:defRPr sz="1200">
                <a:solidFill>
                  <a:schemeClr val="tx1"/>
                </a:solidFill>
                <a:latin typeface="Calibri" pitchFamily="34" charset="0"/>
              </a:defRPr>
            </a:lvl9pPr>
          </a:lstStyle>
          <a:p>
            <a:pPr eaLnBrk="1" hangingPunct="1">
              <a:spcBef>
                <a:spcPct val="0"/>
              </a:spcBef>
            </a:pPr>
            <a:fld id="{7698B2B0-B27D-4069-AAAE-9BCE8322778B}" type="slidenum">
              <a:rPr lang="en-US" altLang="en-US" smtClean="0">
                <a:solidFill>
                  <a:srgbClr val="000000"/>
                </a:solidFill>
                <a:latin typeface="Arial" charset="0"/>
                <a:ea typeface="ヒラギノ角ゴ ProN W3" charset="0"/>
                <a:cs typeface="ヒラギノ角ゴ ProN W3" charset="0"/>
                <a:sym typeface="Arial" charset="0"/>
              </a:rPr>
              <a:pPr eaLnBrk="1" hangingPunct="1">
                <a:spcBef>
                  <a:spcPct val="0"/>
                </a:spcBef>
              </a:pPr>
              <a:t>41</a:t>
            </a:fld>
            <a:endParaRPr lang="en-US" altLang="en-US">
              <a:solidFill>
                <a:srgbClr val="000000"/>
              </a:solidFill>
              <a:latin typeface="Arial" charset="0"/>
              <a:ea typeface="ヒラギノ角ゴ ProN W3" charset="0"/>
              <a:cs typeface="ヒラギノ角ゴ ProN W3" charset="0"/>
              <a:sym typeface="Arial" charset="0"/>
            </a:endParaRPr>
          </a:p>
        </p:txBody>
      </p:sp>
    </p:spTree>
    <p:extLst>
      <p:ext uri="{BB962C8B-B14F-4D97-AF65-F5344CB8AC3E}">
        <p14:creationId xmlns:p14="http://schemas.microsoft.com/office/powerpoint/2010/main" val="24811102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8</a:t>
            </a:fld>
            <a:endParaRPr lang="en-US" altLang="en-US"/>
          </a:p>
        </p:txBody>
      </p:sp>
    </p:spTree>
    <p:extLst>
      <p:ext uri="{BB962C8B-B14F-4D97-AF65-F5344CB8AC3E}">
        <p14:creationId xmlns:p14="http://schemas.microsoft.com/office/powerpoint/2010/main" val="30984299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9</a:t>
            </a:fld>
            <a:endParaRPr lang="en-US" altLang="en-US"/>
          </a:p>
        </p:txBody>
      </p:sp>
    </p:spTree>
    <p:extLst>
      <p:ext uri="{BB962C8B-B14F-4D97-AF65-F5344CB8AC3E}">
        <p14:creationId xmlns:p14="http://schemas.microsoft.com/office/powerpoint/2010/main" val="2525756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10</a:t>
            </a:fld>
            <a:endParaRPr lang="en-US" altLang="en-US"/>
          </a:p>
        </p:txBody>
      </p:sp>
    </p:spTree>
    <p:extLst>
      <p:ext uri="{BB962C8B-B14F-4D97-AF65-F5344CB8AC3E}">
        <p14:creationId xmlns:p14="http://schemas.microsoft.com/office/powerpoint/2010/main" val="20985491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11</a:t>
            </a:fld>
            <a:endParaRPr lang="en-US" altLang="en-US"/>
          </a:p>
        </p:txBody>
      </p:sp>
    </p:spTree>
    <p:extLst>
      <p:ext uri="{BB962C8B-B14F-4D97-AF65-F5344CB8AC3E}">
        <p14:creationId xmlns:p14="http://schemas.microsoft.com/office/powerpoint/2010/main" val="20871620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12</a:t>
            </a:fld>
            <a:endParaRPr lang="en-US" altLang="en-US"/>
          </a:p>
        </p:txBody>
      </p:sp>
    </p:spTree>
    <p:extLst>
      <p:ext uri="{BB962C8B-B14F-4D97-AF65-F5344CB8AC3E}">
        <p14:creationId xmlns:p14="http://schemas.microsoft.com/office/powerpoint/2010/main" val="33137546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2538B2D-75A6-4E1F-A187-22A0130E2815}" type="slidenum">
              <a:rPr lang="en-US" altLang="en-US" smtClean="0"/>
              <a:pPr/>
              <a:t>13</a:t>
            </a:fld>
            <a:endParaRPr lang="en-US" altLang="en-US"/>
          </a:p>
        </p:txBody>
      </p:sp>
    </p:spTree>
    <p:extLst>
      <p:ext uri="{BB962C8B-B14F-4D97-AF65-F5344CB8AC3E}">
        <p14:creationId xmlns:p14="http://schemas.microsoft.com/office/powerpoint/2010/main" val="565994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0EA76408-478E-4314-8436-9D4631815292}" type="slidenum">
              <a:rPr lang="en-US" altLang="en-US"/>
              <a:pPr>
                <a:defRPr/>
              </a:pPr>
              <a:t>‹#›</a:t>
            </a:fld>
            <a:endParaRPr lang="en-US" altLang="en-US" dirty="0"/>
          </a:p>
        </p:txBody>
      </p:sp>
    </p:spTree>
    <p:extLst>
      <p:ext uri="{BB962C8B-B14F-4D97-AF65-F5344CB8AC3E}">
        <p14:creationId xmlns:p14="http://schemas.microsoft.com/office/powerpoint/2010/main" val="4251490333"/>
      </p:ext>
    </p:extLst>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E7301A2A-13CB-4EE8-9605-2E952F423E64}" type="slidenum">
              <a:rPr lang="en-US" altLang="en-US"/>
              <a:pPr>
                <a:defRPr/>
              </a:pPr>
              <a:t>‹#›</a:t>
            </a:fld>
            <a:endParaRPr lang="en-US" altLang="en-US" dirty="0"/>
          </a:p>
        </p:txBody>
      </p:sp>
    </p:spTree>
    <p:extLst>
      <p:ext uri="{BB962C8B-B14F-4D97-AF65-F5344CB8AC3E}">
        <p14:creationId xmlns:p14="http://schemas.microsoft.com/office/powerpoint/2010/main" val="3786634783"/>
      </p:ext>
    </p:extLst>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187700"/>
            <a:ext cx="2057400" cy="32893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3187700"/>
            <a:ext cx="6019800" cy="328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A18D28-1759-4885-A8E9-24F976298B21}" type="slidenum">
              <a:rPr lang="en-US" altLang="en-US"/>
              <a:pPr>
                <a:defRPr/>
              </a:pPr>
              <a:t>‹#›</a:t>
            </a:fld>
            <a:endParaRPr lang="en-US" altLang="en-US" dirty="0"/>
          </a:p>
        </p:txBody>
      </p:sp>
    </p:spTree>
    <p:extLst>
      <p:ext uri="{BB962C8B-B14F-4D97-AF65-F5344CB8AC3E}">
        <p14:creationId xmlns:p14="http://schemas.microsoft.com/office/powerpoint/2010/main" val="2526781658"/>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2DC90A75-E5D9-4E03-89E0-0CF799309442}" type="slidenum">
              <a:rPr lang="en-US" altLang="en-US"/>
              <a:pPr>
                <a:defRPr/>
              </a:pPr>
              <a:t>‹#›</a:t>
            </a:fld>
            <a:endParaRPr lang="en-US" altLang="en-US" dirty="0"/>
          </a:p>
        </p:txBody>
      </p:sp>
    </p:spTree>
    <p:extLst>
      <p:ext uri="{BB962C8B-B14F-4D97-AF65-F5344CB8AC3E}">
        <p14:creationId xmlns:p14="http://schemas.microsoft.com/office/powerpoint/2010/main" val="1303313658"/>
      </p:ext>
    </p:extLst>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6257B1C-D03C-4A2C-BA52-43BF8010146E}" type="slidenum">
              <a:rPr lang="en-US" altLang="en-US"/>
              <a:pPr>
                <a:defRPr/>
              </a:pPr>
              <a:t>‹#›</a:t>
            </a:fld>
            <a:endParaRPr lang="en-US" altLang="en-US" dirty="0"/>
          </a:p>
        </p:txBody>
      </p:sp>
    </p:spTree>
    <p:extLst>
      <p:ext uri="{BB962C8B-B14F-4D97-AF65-F5344CB8AC3E}">
        <p14:creationId xmlns:p14="http://schemas.microsoft.com/office/powerpoint/2010/main" val="4070140362"/>
      </p:ext>
    </p:extLst>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911E8918-2414-4E20-87A1-DD5CA4737882}" type="slidenum">
              <a:rPr lang="en-US" altLang="en-US"/>
              <a:pPr>
                <a:defRPr/>
              </a:pPr>
              <a:t>‹#›</a:t>
            </a:fld>
            <a:endParaRPr lang="en-US" altLang="en-US" dirty="0"/>
          </a:p>
        </p:txBody>
      </p:sp>
    </p:spTree>
    <p:extLst>
      <p:ext uri="{BB962C8B-B14F-4D97-AF65-F5344CB8AC3E}">
        <p14:creationId xmlns:p14="http://schemas.microsoft.com/office/powerpoint/2010/main" val="3676367657"/>
      </p:ext>
    </p:extLst>
  </p:cSld>
  <p:clrMapOvr>
    <a:masterClrMapping/>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71600"/>
            <a:ext cx="40386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1FE0B06-C80B-466C-8E9F-3DB2FECB4C52}" type="slidenum">
              <a:rPr lang="en-US" altLang="en-US"/>
              <a:pPr>
                <a:defRPr/>
              </a:pPr>
              <a:t>‹#›</a:t>
            </a:fld>
            <a:endParaRPr lang="en-US" altLang="en-US" dirty="0"/>
          </a:p>
        </p:txBody>
      </p:sp>
    </p:spTree>
    <p:extLst>
      <p:ext uri="{BB962C8B-B14F-4D97-AF65-F5344CB8AC3E}">
        <p14:creationId xmlns:p14="http://schemas.microsoft.com/office/powerpoint/2010/main" val="3759575409"/>
      </p:ext>
    </p:extLst>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C00DC7F8-EE53-4983-B7C3-7B0120E7F157}" type="slidenum">
              <a:rPr lang="en-US" altLang="en-US"/>
              <a:pPr>
                <a:defRPr/>
              </a:pPr>
              <a:t>‹#›</a:t>
            </a:fld>
            <a:endParaRPr lang="en-US" altLang="en-US" dirty="0"/>
          </a:p>
        </p:txBody>
      </p:sp>
    </p:spTree>
    <p:extLst>
      <p:ext uri="{BB962C8B-B14F-4D97-AF65-F5344CB8AC3E}">
        <p14:creationId xmlns:p14="http://schemas.microsoft.com/office/powerpoint/2010/main" val="751252756"/>
      </p:ext>
    </p:extLst>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00EAFC48-F2CE-4DC6-B093-A05FEB22FDBF}" type="slidenum">
              <a:rPr lang="en-US" altLang="en-US"/>
              <a:pPr>
                <a:defRPr/>
              </a:pPr>
              <a:t>‹#›</a:t>
            </a:fld>
            <a:endParaRPr lang="en-US" altLang="en-US" dirty="0"/>
          </a:p>
        </p:txBody>
      </p:sp>
    </p:spTree>
    <p:extLst>
      <p:ext uri="{BB962C8B-B14F-4D97-AF65-F5344CB8AC3E}">
        <p14:creationId xmlns:p14="http://schemas.microsoft.com/office/powerpoint/2010/main" val="1907616961"/>
      </p:ext>
    </p:extLst>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40E503E3-25D0-4E1C-850C-2EBC25B3C109}" type="slidenum">
              <a:rPr lang="en-US" altLang="en-US"/>
              <a:pPr>
                <a:defRPr/>
              </a:pPr>
              <a:t>‹#›</a:t>
            </a:fld>
            <a:endParaRPr lang="en-US" altLang="en-US" dirty="0"/>
          </a:p>
        </p:txBody>
      </p:sp>
    </p:spTree>
    <p:extLst>
      <p:ext uri="{BB962C8B-B14F-4D97-AF65-F5344CB8AC3E}">
        <p14:creationId xmlns:p14="http://schemas.microsoft.com/office/powerpoint/2010/main" val="842865570"/>
      </p:ext>
    </p:extLst>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36CC87B1-19D5-4016-926C-29150B5853DE}" type="slidenum">
              <a:rPr lang="en-US" altLang="en-US"/>
              <a:pPr>
                <a:defRPr/>
              </a:pPr>
              <a:t>‹#›</a:t>
            </a:fld>
            <a:endParaRPr lang="en-US" altLang="en-US" dirty="0"/>
          </a:p>
        </p:txBody>
      </p:sp>
    </p:spTree>
    <p:extLst>
      <p:ext uri="{BB962C8B-B14F-4D97-AF65-F5344CB8AC3E}">
        <p14:creationId xmlns:p14="http://schemas.microsoft.com/office/powerpoint/2010/main" val="37335423"/>
      </p:ext>
    </p:extLst>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37B331E4-DB09-4DA0-A615-B4DCAC1EFA51}" type="slidenum">
              <a:rPr lang="en-US" altLang="en-US"/>
              <a:pPr>
                <a:defRPr/>
              </a:pPr>
              <a:t>‹#›</a:t>
            </a:fld>
            <a:endParaRPr lang="en-US" altLang="en-US" dirty="0"/>
          </a:p>
        </p:txBody>
      </p:sp>
    </p:spTree>
    <p:extLst>
      <p:ext uri="{BB962C8B-B14F-4D97-AF65-F5344CB8AC3E}">
        <p14:creationId xmlns:p14="http://schemas.microsoft.com/office/powerpoint/2010/main" val="4146613499"/>
      </p:ext>
    </p:extLst>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B0AF8366-8936-48F7-9A76-D13A909E1161}" type="slidenum">
              <a:rPr lang="en-US" altLang="en-US"/>
              <a:pPr>
                <a:defRPr/>
              </a:pPr>
              <a:t>‹#›</a:t>
            </a:fld>
            <a:endParaRPr lang="en-US" altLang="en-US" dirty="0"/>
          </a:p>
        </p:txBody>
      </p:sp>
    </p:spTree>
    <p:extLst>
      <p:ext uri="{BB962C8B-B14F-4D97-AF65-F5344CB8AC3E}">
        <p14:creationId xmlns:p14="http://schemas.microsoft.com/office/powerpoint/2010/main" val="507403484"/>
      </p:ext>
    </p:extLst>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82E1F09C-983E-4FC9-A4A4-49E65E8E12D8}" type="slidenum">
              <a:rPr lang="en-US" altLang="en-US"/>
              <a:pPr>
                <a:defRPr/>
              </a:pPr>
              <a:t>‹#›</a:t>
            </a:fld>
            <a:endParaRPr lang="en-US" altLang="en-US" dirty="0"/>
          </a:p>
        </p:txBody>
      </p:sp>
    </p:spTree>
    <p:extLst>
      <p:ext uri="{BB962C8B-B14F-4D97-AF65-F5344CB8AC3E}">
        <p14:creationId xmlns:p14="http://schemas.microsoft.com/office/powerpoint/2010/main" val="3019742098"/>
      </p:ext>
    </p:extLst>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CD2CBB1F-58E7-48E9-A3A6-FF2158749A43}" type="slidenum">
              <a:rPr lang="en-US" altLang="en-US"/>
              <a:pPr>
                <a:defRPr/>
              </a:pPr>
              <a:t>‹#›</a:t>
            </a:fld>
            <a:endParaRPr lang="en-US" altLang="en-US" dirty="0"/>
          </a:p>
        </p:txBody>
      </p:sp>
    </p:spTree>
    <p:extLst>
      <p:ext uri="{BB962C8B-B14F-4D97-AF65-F5344CB8AC3E}">
        <p14:creationId xmlns:p14="http://schemas.microsoft.com/office/powerpoint/2010/main" val="2663937659"/>
      </p:ext>
    </p:extLst>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1"/>
          <p:cNvSpPr txBox="1">
            <a:spLocks noGrp="1" noChangeArrowheads="1"/>
          </p:cNvSpPr>
          <p:nvPr>
            <p:ph type="sldNum" sz="quarter" idx="10"/>
          </p:nvPr>
        </p:nvSpPr>
        <p:spPr>
          <a:ln/>
        </p:spPr>
        <p:txBody>
          <a:bodyPr/>
          <a:lstStyle>
            <a:lvl1pPr>
              <a:defRPr/>
            </a:lvl1pPr>
          </a:lstStyle>
          <a:p>
            <a:pPr>
              <a:defRPr/>
            </a:pPr>
            <a:fld id="{B1C2DD6B-7A2C-485A-B681-224919916DA2}" type="slidenum">
              <a:rPr lang="en-US" altLang="en-US"/>
              <a:pPr>
                <a:defRPr/>
              </a:pPr>
              <a:t>‹#›</a:t>
            </a:fld>
            <a:endParaRPr lang="en-US" altLang="en-US" dirty="0"/>
          </a:p>
        </p:txBody>
      </p:sp>
    </p:spTree>
    <p:extLst>
      <p:ext uri="{BB962C8B-B14F-4D97-AF65-F5344CB8AC3E}">
        <p14:creationId xmlns:p14="http://schemas.microsoft.com/office/powerpoint/2010/main" val="2428097807"/>
      </p:ext>
    </p:extLst>
  </p:cSld>
  <p:clrMapOvr>
    <a:masterClrMapping/>
  </p:clrMapOvr>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F26218CF-1D59-4A21-9A2A-1172735AFC81}" type="slidenum">
              <a:rPr lang="en-US" altLang="en-US"/>
              <a:pPr>
                <a:defRPr/>
              </a:pPr>
              <a:t>‹#›</a:t>
            </a:fld>
            <a:endParaRPr lang="en-US" altLang="en-US" dirty="0"/>
          </a:p>
        </p:txBody>
      </p:sp>
    </p:spTree>
    <p:extLst>
      <p:ext uri="{BB962C8B-B14F-4D97-AF65-F5344CB8AC3E}">
        <p14:creationId xmlns:p14="http://schemas.microsoft.com/office/powerpoint/2010/main" val="2961018082"/>
      </p:ext>
    </p:extLst>
  </p:cSld>
  <p:clrMapOvr>
    <a:masterClrMapping/>
  </p:clrMapOvr>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E2A9CCCD-94A4-48A1-98C6-F0A80D75B789}" type="slidenum">
              <a:rPr lang="en-US" altLang="en-US"/>
              <a:pPr>
                <a:defRPr/>
              </a:pPr>
              <a:t>‹#›</a:t>
            </a:fld>
            <a:endParaRPr lang="en-US" altLang="en-US" dirty="0"/>
          </a:p>
        </p:txBody>
      </p:sp>
    </p:spTree>
    <p:extLst>
      <p:ext uri="{BB962C8B-B14F-4D97-AF65-F5344CB8AC3E}">
        <p14:creationId xmlns:p14="http://schemas.microsoft.com/office/powerpoint/2010/main" val="2803656372"/>
      </p:ext>
    </p:extLst>
  </p:cSld>
  <p:clrMapOvr>
    <a:masterClrMapping/>
  </p:clrMapOvr>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42DD4E2B-F3F5-4BA1-B2E0-4F1632E8E0CC}" type="slidenum">
              <a:rPr lang="en-US" altLang="en-US"/>
              <a:pPr>
                <a:defRPr/>
              </a:pPr>
              <a:t>‹#›</a:t>
            </a:fld>
            <a:endParaRPr lang="en-US" altLang="en-US" dirty="0"/>
          </a:p>
        </p:txBody>
      </p:sp>
    </p:spTree>
    <p:extLst>
      <p:ext uri="{BB962C8B-B14F-4D97-AF65-F5344CB8AC3E}">
        <p14:creationId xmlns:p14="http://schemas.microsoft.com/office/powerpoint/2010/main" val="301508453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332FA401-386A-41F6-AF67-56DA333F15A0}" type="slidenum">
              <a:rPr lang="en-US" altLang="en-US"/>
              <a:pPr>
                <a:defRPr/>
              </a:pPr>
              <a:t>‹#›</a:t>
            </a:fld>
            <a:endParaRPr lang="en-US" altLang="en-US" dirty="0"/>
          </a:p>
        </p:txBody>
      </p:sp>
    </p:spTree>
    <p:extLst>
      <p:ext uri="{BB962C8B-B14F-4D97-AF65-F5344CB8AC3E}">
        <p14:creationId xmlns:p14="http://schemas.microsoft.com/office/powerpoint/2010/main" val="2630112933"/>
      </p:ext>
    </p:extLst>
  </p:cSld>
  <p:clrMapOvr>
    <a:masterClrMapping/>
  </p:clrMapOvr>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9A88FAED-CC29-40C2-AF76-77B8995E13A7}" type="slidenum">
              <a:rPr lang="en-US" altLang="en-US"/>
              <a:pPr>
                <a:defRPr/>
              </a:pPr>
              <a:t>‹#›</a:t>
            </a:fld>
            <a:endParaRPr lang="en-US" altLang="en-US" dirty="0"/>
          </a:p>
        </p:txBody>
      </p:sp>
    </p:spTree>
    <p:extLst>
      <p:ext uri="{BB962C8B-B14F-4D97-AF65-F5344CB8AC3E}">
        <p14:creationId xmlns:p14="http://schemas.microsoft.com/office/powerpoint/2010/main" val="819359487"/>
      </p:ext>
    </p:extLst>
  </p:cSld>
  <p:clrMapOvr>
    <a:masterClrMapping/>
  </p:clrMapOvr>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F74070F9-2F9C-434B-9A0E-FA7779558077}" type="slidenum">
              <a:rPr lang="en-US" altLang="en-US"/>
              <a:pPr>
                <a:defRPr/>
              </a:pPr>
              <a:t>‹#›</a:t>
            </a:fld>
            <a:endParaRPr lang="en-US" altLang="en-US" dirty="0"/>
          </a:p>
        </p:txBody>
      </p:sp>
    </p:spTree>
    <p:extLst>
      <p:ext uri="{BB962C8B-B14F-4D97-AF65-F5344CB8AC3E}">
        <p14:creationId xmlns:p14="http://schemas.microsoft.com/office/powerpoint/2010/main" val="30651053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1"/>
          <p:cNvSpPr txBox="1">
            <a:spLocks noGrp="1" noChangeArrowheads="1"/>
          </p:cNvSpPr>
          <p:nvPr>
            <p:ph type="sldNum" sz="quarter" idx="10"/>
          </p:nvPr>
        </p:nvSpPr>
        <p:spPr>
          <a:ln/>
        </p:spPr>
        <p:txBody>
          <a:bodyPr/>
          <a:lstStyle>
            <a:lvl1pPr>
              <a:defRPr/>
            </a:lvl1pPr>
          </a:lstStyle>
          <a:p>
            <a:pPr>
              <a:defRPr/>
            </a:pPr>
            <a:fld id="{C3887905-B2A0-4075-B436-DE9196E870CE}" type="slidenum">
              <a:rPr lang="en-US" altLang="en-US"/>
              <a:pPr>
                <a:defRPr/>
              </a:pPr>
              <a:t>‹#›</a:t>
            </a:fld>
            <a:endParaRPr lang="en-US" altLang="en-US" dirty="0"/>
          </a:p>
        </p:txBody>
      </p:sp>
    </p:spTree>
    <p:extLst>
      <p:ext uri="{BB962C8B-B14F-4D97-AF65-F5344CB8AC3E}">
        <p14:creationId xmlns:p14="http://schemas.microsoft.com/office/powerpoint/2010/main" val="3691681588"/>
      </p:ext>
    </p:extLst>
  </p:cSld>
  <p:clrMapOvr>
    <a:masterClrMapping/>
  </p:clrMapOvr>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724BC465-346C-4E46-BF9E-66AD94F855CF}" type="slidenum">
              <a:rPr lang="en-US" altLang="en-US"/>
              <a:pPr>
                <a:defRPr/>
              </a:pPr>
              <a:t>‹#›</a:t>
            </a:fld>
            <a:endParaRPr lang="en-US" altLang="en-US" dirty="0"/>
          </a:p>
        </p:txBody>
      </p:sp>
    </p:spTree>
    <p:extLst>
      <p:ext uri="{BB962C8B-B14F-4D97-AF65-F5344CB8AC3E}">
        <p14:creationId xmlns:p14="http://schemas.microsoft.com/office/powerpoint/2010/main" val="1817315920"/>
      </p:ext>
    </p:extLst>
  </p:cSld>
  <p:clrMapOvr>
    <a:masterClrMapping/>
  </p:clrMapOvr>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5BE1D68-19C6-495D-9455-940D2A7EB2A2}" type="slidenum">
              <a:rPr lang="en-US" altLang="en-US"/>
              <a:pPr>
                <a:defRPr/>
              </a:pPr>
              <a:t>‹#›</a:t>
            </a:fld>
            <a:endParaRPr lang="en-US" altLang="en-US" dirty="0"/>
          </a:p>
        </p:txBody>
      </p:sp>
    </p:spTree>
    <p:extLst>
      <p:ext uri="{BB962C8B-B14F-4D97-AF65-F5344CB8AC3E}">
        <p14:creationId xmlns:p14="http://schemas.microsoft.com/office/powerpoint/2010/main" val="1217323286"/>
      </p:ext>
    </p:extLst>
  </p:cSld>
  <p:clrMapOvr>
    <a:masterClrMapping/>
  </p:clrMapOvr>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D456DBAE-880B-4900-994A-BE0ECFF9BA86}" type="slidenum">
              <a:rPr lang="en-US" altLang="en-US"/>
              <a:pPr>
                <a:defRPr/>
              </a:pPr>
              <a:t>‹#›</a:t>
            </a:fld>
            <a:endParaRPr lang="en-US" altLang="en-US" dirty="0"/>
          </a:p>
        </p:txBody>
      </p:sp>
    </p:spTree>
    <p:extLst>
      <p:ext uri="{BB962C8B-B14F-4D97-AF65-F5344CB8AC3E}">
        <p14:creationId xmlns:p14="http://schemas.microsoft.com/office/powerpoint/2010/main" val="3069329473"/>
      </p:ext>
    </p:extLst>
  </p:cSld>
  <p:clrMapOvr>
    <a:masterClrMapping/>
  </p:clrMapOvr>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1"/>
          <p:cNvSpPr txBox="1">
            <a:spLocks noGrp="1" noChangeArrowheads="1"/>
          </p:cNvSpPr>
          <p:nvPr>
            <p:ph type="sldNum" sz="quarter" idx="10"/>
          </p:nvPr>
        </p:nvSpPr>
        <p:spPr>
          <a:ln/>
        </p:spPr>
        <p:txBody>
          <a:bodyPr/>
          <a:lstStyle>
            <a:lvl1pPr>
              <a:defRPr/>
            </a:lvl1pPr>
          </a:lstStyle>
          <a:p>
            <a:pPr>
              <a:defRPr/>
            </a:pPr>
            <a:fld id="{2F49AFA8-702E-4AEA-B4F8-87415A7F9CEC}" type="slidenum">
              <a:rPr lang="en-US" altLang="en-US"/>
              <a:pPr>
                <a:defRPr/>
              </a:pPr>
              <a:t>‹#›</a:t>
            </a:fld>
            <a:endParaRPr lang="en-US" altLang="en-US" dirty="0"/>
          </a:p>
        </p:txBody>
      </p:sp>
    </p:spTree>
    <p:extLst>
      <p:ext uri="{BB962C8B-B14F-4D97-AF65-F5344CB8AC3E}">
        <p14:creationId xmlns:p14="http://schemas.microsoft.com/office/powerpoint/2010/main" val="1405914746"/>
      </p:ext>
    </p:extLst>
  </p:cSld>
  <p:clrMapOvr>
    <a:masterClrMapping/>
  </p:clrMapOvr>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FE04C7B0-069A-476D-AF62-59430BA56D90}" type="slidenum">
              <a:rPr lang="en-US" altLang="en-US"/>
              <a:pPr>
                <a:defRPr/>
              </a:pPr>
              <a:t>‹#›</a:t>
            </a:fld>
            <a:endParaRPr lang="en-US" altLang="en-US" dirty="0"/>
          </a:p>
        </p:txBody>
      </p:sp>
    </p:spTree>
    <p:extLst>
      <p:ext uri="{BB962C8B-B14F-4D97-AF65-F5344CB8AC3E}">
        <p14:creationId xmlns:p14="http://schemas.microsoft.com/office/powerpoint/2010/main" val="2756227367"/>
      </p:ext>
    </p:extLst>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67B9DA28-0E9D-4E5E-B7EB-69C14E2C8788}" type="slidenum">
              <a:rPr lang="en-US" altLang="en-US"/>
              <a:pPr>
                <a:defRPr/>
              </a:pPr>
              <a:t>‹#›</a:t>
            </a:fld>
            <a:endParaRPr lang="en-US" altLang="en-US" dirty="0"/>
          </a:p>
        </p:txBody>
      </p:sp>
    </p:spTree>
    <p:extLst>
      <p:ext uri="{BB962C8B-B14F-4D97-AF65-F5344CB8AC3E}">
        <p14:creationId xmlns:p14="http://schemas.microsoft.com/office/powerpoint/2010/main" val="3493384208"/>
      </p:ext>
    </p:extLst>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A0C6E8A8-C983-4BF3-A556-B6AD233AFDE7}" type="slidenum">
              <a:rPr lang="en-US" altLang="en-US"/>
              <a:pPr>
                <a:defRPr/>
              </a:pPr>
              <a:t>‹#›</a:t>
            </a:fld>
            <a:endParaRPr lang="en-US" altLang="en-US" dirty="0"/>
          </a:p>
        </p:txBody>
      </p:sp>
    </p:spTree>
    <p:extLst>
      <p:ext uri="{BB962C8B-B14F-4D97-AF65-F5344CB8AC3E}">
        <p14:creationId xmlns:p14="http://schemas.microsoft.com/office/powerpoint/2010/main" val="2997410248"/>
      </p:ext>
    </p:extLst>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0A248553-EAA7-414D-87DA-C443F5A1B549}" type="slidenum">
              <a:rPr lang="en-US" altLang="en-US"/>
              <a:pPr>
                <a:defRPr/>
              </a:pPr>
              <a:t>‹#›</a:t>
            </a:fld>
            <a:endParaRPr lang="en-US" altLang="en-US" dirty="0"/>
          </a:p>
        </p:txBody>
      </p:sp>
    </p:spTree>
    <p:extLst>
      <p:ext uri="{BB962C8B-B14F-4D97-AF65-F5344CB8AC3E}">
        <p14:creationId xmlns:p14="http://schemas.microsoft.com/office/powerpoint/2010/main" val="328059772"/>
      </p:ext>
    </p:extLst>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20E9B304-57A3-41A4-8677-B91FB2FDD5F2}" type="slidenum">
              <a:rPr lang="en-US" altLang="en-US"/>
              <a:pPr>
                <a:defRPr/>
              </a:pPr>
              <a:t>‹#›</a:t>
            </a:fld>
            <a:endParaRPr lang="en-US" altLang="en-US" dirty="0"/>
          </a:p>
        </p:txBody>
      </p:sp>
    </p:spTree>
    <p:extLst>
      <p:ext uri="{BB962C8B-B14F-4D97-AF65-F5344CB8AC3E}">
        <p14:creationId xmlns:p14="http://schemas.microsoft.com/office/powerpoint/2010/main" val="532537050"/>
      </p:ext>
    </p:extLst>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F95F2C71-3558-4E6A-877E-F42B5A18213B}" type="slidenum">
              <a:rPr lang="en-US" altLang="en-US"/>
              <a:pPr>
                <a:defRPr/>
              </a:pPr>
              <a:t>‹#›</a:t>
            </a:fld>
            <a:endParaRPr lang="en-US" altLang="en-US" dirty="0"/>
          </a:p>
        </p:txBody>
      </p:sp>
    </p:spTree>
    <p:extLst>
      <p:ext uri="{BB962C8B-B14F-4D97-AF65-F5344CB8AC3E}">
        <p14:creationId xmlns:p14="http://schemas.microsoft.com/office/powerpoint/2010/main" val="521257109"/>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4445000"/>
            <a:ext cx="4038600" cy="2032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1"/>
          <p:cNvSpPr txBox="1">
            <a:spLocks noGrp="1" noChangeArrowheads="1"/>
          </p:cNvSpPr>
          <p:nvPr>
            <p:ph type="sldNum" sz="quarter" idx="10"/>
          </p:nvPr>
        </p:nvSpPr>
        <p:spPr>
          <a:ln/>
        </p:spPr>
        <p:txBody>
          <a:bodyPr/>
          <a:lstStyle>
            <a:lvl1pPr>
              <a:defRPr/>
            </a:lvl1pPr>
          </a:lstStyle>
          <a:p>
            <a:pPr>
              <a:defRPr/>
            </a:pPr>
            <a:fld id="{770A0ADC-E63F-4C44-B6AF-461BF7D04F8B}" type="slidenum">
              <a:rPr lang="en-US" altLang="en-US"/>
              <a:pPr>
                <a:defRPr/>
              </a:pPr>
              <a:t>‹#›</a:t>
            </a:fld>
            <a:endParaRPr lang="en-US" altLang="en-US" dirty="0"/>
          </a:p>
        </p:txBody>
      </p:sp>
    </p:spTree>
    <p:extLst>
      <p:ext uri="{BB962C8B-B14F-4D97-AF65-F5344CB8AC3E}">
        <p14:creationId xmlns:p14="http://schemas.microsoft.com/office/powerpoint/2010/main" val="2228783332"/>
      </p:ext>
    </p:extLst>
  </p:cSld>
  <p:clrMapOvr>
    <a:masterClrMapping/>
  </p:clrMapOvr>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2EE8C428-AED9-4974-B9DD-A7C583E5B5D6}" type="slidenum">
              <a:rPr lang="en-US" altLang="en-US"/>
              <a:pPr>
                <a:defRPr/>
              </a:pPr>
              <a:t>‹#›</a:t>
            </a:fld>
            <a:endParaRPr lang="en-US" altLang="en-US" dirty="0"/>
          </a:p>
        </p:txBody>
      </p:sp>
    </p:spTree>
    <p:extLst>
      <p:ext uri="{BB962C8B-B14F-4D97-AF65-F5344CB8AC3E}">
        <p14:creationId xmlns:p14="http://schemas.microsoft.com/office/powerpoint/2010/main" val="2451022275"/>
      </p:ext>
    </p:extLst>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B168DAA8-4A01-49D5-8668-B7F2BF68366B}" type="slidenum">
              <a:rPr lang="en-US" altLang="en-US"/>
              <a:pPr>
                <a:defRPr/>
              </a:pPr>
              <a:t>‹#›</a:t>
            </a:fld>
            <a:endParaRPr lang="en-US" altLang="en-US" dirty="0"/>
          </a:p>
        </p:txBody>
      </p:sp>
    </p:spTree>
    <p:extLst>
      <p:ext uri="{BB962C8B-B14F-4D97-AF65-F5344CB8AC3E}">
        <p14:creationId xmlns:p14="http://schemas.microsoft.com/office/powerpoint/2010/main" val="678692542"/>
      </p:ext>
    </p:extLst>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2C326A77-0A31-41F6-A180-B3214B280C41}" type="slidenum">
              <a:rPr lang="en-US" altLang="en-US"/>
              <a:pPr>
                <a:defRPr/>
              </a:pPr>
              <a:t>‹#›</a:t>
            </a:fld>
            <a:endParaRPr lang="en-US" altLang="en-US" dirty="0"/>
          </a:p>
        </p:txBody>
      </p:sp>
    </p:spTree>
    <p:extLst>
      <p:ext uri="{BB962C8B-B14F-4D97-AF65-F5344CB8AC3E}">
        <p14:creationId xmlns:p14="http://schemas.microsoft.com/office/powerpoint/2010/main" val="2897671663"/>
      </p:ext>
    </p:extLst>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A7F56BAC-1FE7-4951-AD21-C9872ACC4629}" type="slidenum">
              <a:rPr lang="en-US" altLang="en-US"/>
              <a:pPr>
                <a:defRPr/>
              </a:pPr>
              <a:t>‹#›</a:t>
            </a:fld>
            <a:endParaRPr lang="en-US" altLang="en-US" dirty="0"/>
          </a:p>
        </p:txBody>
      </p:sp>
    </p:spTree>
    <p:extLst>
      <p:ext uri="{BB962C8B-B14F-4D97-AF65-F5344CB8AC3E}">
        <p14:creationId xmlns:p14="http://schemas.microsoft.com/office/powerpoint/2010/main" val="2002138643"/>
      </p:ext>
    </p:extLst>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6038"/>
            <a:ext cx="2057400" cy="60801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6019800" cy="60801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C2C9F77D-7977-4CC6-AF04-2372B92B3309}" type="slidenum">
              <a:rPr lang="en-US" altLang="en-US"/>
              <a:pPr>
                <a:defRPr/>
              </a:pPr>
              <a:t>‹#›</a:t>
            </a:fld>
            <a:endParaRPr lang="en-US" altLang="en-US" dirty="0"/>
          </a:p>
        </p:txBody>
      </p:sp>
    </p:spTree>
    <p:extLst>
      <p:ext uri="{BB962C8B-B14F-4D97-AF65-F5344CB8AC3E}">
        <p14:creationId xmlns:p14="http://schemas.microsoft.com/office/powerpoint/2010/main" val="2807524243"/>
      </p:ext>
    </p:extLst>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Text Box 5"/>
          <p:cNvSpPr txBox="1">
            <a:spLocks noGrp="1" noChangeArrowheads="1"/>
          </p:cNvSpPr>
          <p:nvPr>
            <p:ph type="sldNum" sz="quarter" idx="10"/>
          </p:nvPr>
        </p:nvSpPr>
        <p:spPr>
          <a:ln/>
        </p:spPr>
        <p:txBody>
          <a:bodyPr/>
          <a:lstStyle>
            <a:lvl1pPr>
              <a:defRPr/>
            </a:lvl1pPr>
          </a:lstStyle>
          <a:p>
            <a:pPr>
              <a:defRPr/>
            </a:pPr>
            <a:fld id="{3FAC1FEC-B891-4547-B804-77535B148D30}" type="slidenum">
              <a:rPr lang="en-US" altLang="en-US"/>
              <a:pPr>
                <a:defRPr/>
              </a:pPr>
              <a:t>‹#›</a:t>
            </a:fld>
            <a:endParaRPr lang="en-US" altLang="en-US" dirty="0"/>
          </a:p>
        </p:txBody>
      </p:sp>
    </p:spTree>
    <p:extLst>
      <p:ext uri="{BB962C8B-B14F-4D97-AF65-F5344CB8AC3E}">
        <p14:creationId xmlns:p14="http://schemas.microsoft.com/office/powerpoint/2010/main" val="93006037"/>
      </p:ext>
    </p:extLst>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229966B5-1F25-4D1D-94A9-B49391441367}" type="slidenum">
              <a:rPr lang="en-US" altLang="en-US"/>
              <a:pPr>
                <a:defRPr/>
              </a:pPr>
              <a:t>‹#›</a:t>
            </a:fld>
            <a:endParaRPr lang="en-US" altLang="en-US" dirty="0"/>
          </a:p>
        </p:txBody>
      </p:sp>
    </p:spTree>
    <p:extLst>
      <p:ext uri="{BB962C8B-B14F-4D97-AF65-F5344CB8AC3E}">
        <p14:creationId xmlns:p14="http://schemas.microsoft.com/office/powerpoint/2010/main" val="4061290611"/>
      </p:ext>
    </p:extLst>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Text Box 5"/>
          <p:cNvSpPr txBox="1">
            <a:spLocks noGrp="1" noChangeArrowheads="1"/>
          </p:cNvSpPr>
          <p:nvPr>
            <p:ph type="sldNum" sz="quarter" idx="10"/>
          </p:nvPr>
        </p:nvSpPr>
        <p:spPr>
          <a:ln/>
        </p:spPr>
        <p:txBody>
          <a:bodyPr/>
          <a:lstStyle>
            <a:lvl1pPr>
              <a:defRPr/>
            </a:lvl1pPr>
          </a:lstStyle>
          <a:p>
            <a:pPr>
              <a:defRPr/>
            </a:pPr>
            <a:fld id="{207AB1AA-21E5-4234-BD52-E0E51C6850D5}" type="slidenum">
              <a:rPr lang="en-US" altLang="en-US"/>
              <a:pPr>
                <a:defRPr/>
              </a:pPr>
              <a:t>‹#›</a:t>
            </a:fld>
            <a:endParaRPr lang="en-US" altLang="en-US" dirty="0"/>
          </a:p>
        </p:txBody>
      </p:sp>
    </p:spTree>
    <p:extLst>
      <p:ext uri="{BB962C8B-B14F-4D97-AF65-F5344CB8AC3E}">
        <p14:creationId xmlns:p14="http://schemas.microsoft.com/office/powerpoint/2010/main" val="3318673283"/>
      </p:ext>
    </p:extLst>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597400" y="1371600"/>
            <a:ext cx="3987800" cy="525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Box 5"/>
          <p:cNvSpPr txBox="1">
            <a:spLocks noGrp="1" noChangeArrowheads="1"/>
          </p:cNvSpPr>
          <p:nvPr>
            <p:ph type="sldNum" sz="quarter" idx="10"/>
          </p:nvPr>
        </p:nvSpPr>
        <p:spPr>
          <a:ln/>
        </p:spPr>
        <p:txBody>
          <a:bodyPr/>
          <a:lstStyle>
            <a:lvl1pPr>
              <a:defRPr/>
            </a:lvl1pPr>
          </a:lstStyle>
          <a:p>
            <a:pPr>
              <a:defRPr/>
            </a:pPr>
            <a:fld id="{D7CBEF20-0FEE-452B-A33A-A0ADFFB3A8AC}" type="slidenum">
              <a:rPr lang="en-US" altLang="en-US"/>
              <a:pPr>
                <a:defRPr/>
              </a:pPr>
              <a:t>‹#›</a:t>
            </a:fld>
            <a:endParaRPr lang="en-US" altLang="en-US" dirty="0"/>
          </a:p>
        </p:txBody>
      </p:sp>
    </p:spTree>
    <p:extLst>
      <p:ext uri="{BB962C8B-B14F-4D97-AF65-F5344CB8AC3E}">
        <p14:creationId xmlns:p14="http://schemas.microsoft.com/office/powerpoint/2010/main" val="2743427808"/>
      </p:ext>
    </p:extLst>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5"/>
          <p:cNvSpPr txBox="1">
            <a:spLocks noGrp="1" noChangeArrowheads="1"/>
          </p:cNvSpPr>
          <p:nvPr>
            <p:ph type="sldNum" sz="quarter" idx="10"/>
          </p:nvPr>
        </p:nvSpPr>
        <p:spPr>
          <a:ln/>
        </p:spPr>
        <p:txBody>
          <a:bodyPr/>
          <a:lstStyle>
            <a:lvl1pPr>
              <a:defRPr/>
            </a:lvl1pPr>
          </a:lstStyle>
          <a:p>
            <a:pPr>
              <a:defRPr/>
            </a:pPr>
            <a:fld id="{78FA73F1-E20B-4EB3-9018-452AE35DEE5B}" type="slidenum">
              <a:rPr lang="en-US" altLang="en-US"/>
              <a:pPr>
                <a:defRPr/>
              </a:pPr>
              <a:t>‹#›</a:t>
            </a:fld>
            <a:endParaRPr lang="en-US" altLang="en-US" dirty="0"/>
          </a:p>
        </p:txBody>
      </p:sp>
    </p:spTree>
    <p:extLst>
      <p:ext uri="{BB962C8B-B14F-4D97-AF65-F5344CB8AC3E}">
        <p14:creationId xmlns:p14="http://schemas.microsoft.com/office/powerpoint/2010/main" val="787717473"/>
      </p:ext>
    </p:extLst>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ext Box 1"/>
          <p:cNvSpPr txBox="1">
            <a:spLocks noGrp="1" noChangeArrowheads="1"/>
          </p:cNvSpPr>
          <p:nvPr>
            <p:ph type="sldNum" sz="quarter" idx="10"/>
          </p:nvPr>
        </p:nvSpPr>
        <p:spPr>
          <a:ln/>
        </p:spPr>
        <p:txBody>
          <a:bodyPr/>
          <a:lstStyle>
            <a:lvl1pPr>
              <a:defRPr/>
            </a:lvl1pPr>
          </a:lstStyle>
          <a:p>
            <a:pPr>
              <a:defRPr/>
            </a:pPr>
            <a:fld id="{AF21AE63-061D-4F1D-88A0-A43B3ECC8ED3}" type="slidenum">
              <a:rPr lang="en-US" altLang="en-US"/>
              <a:pPr>
                <a:defRPr/>
              </a:pPr>
              <a:t>‹#›</a:t>
            </a:fld>
            <a:endParaRPr lang="en-US" altLang="en-US" dirty="0"/>
          </a:p>
        </p:txBody>
      </p:sp>
    </p:spTree>
    <p:extLst>
      <p:ext uri="{BB962C8B-B14F-4D97-AF65-F5344CB8AC3E}">
        <p14:creationId xmlns:p14="http://schemas.microsoft.com/office/powerpoint/2010/main" val="4213817492"/>
      </p:ext>
    </p:extLst>
  </p:cSld>
  <p:clrMapOvr>
    <a:masterClrMapping/>
  </p:clrMapOvr>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5"/>
          <p:cNvSpPr txBox="1">
            <a:spLocks noGrp="1" noChangeArrowheads="1"/>
          </p:cNvSpPr>
          <p:nvPr>
            <p:ph type="sldNum" sz="quarter" idx="10"/>
          </p:nvPr>
        </p:nvSpPr>
        <p:spPr>
          <a:ln/>
        </p:spPr>
        <p:txBody>
          <a:bodyPr/>
          <a:lstStyle>
            <a:lvl1pPr>
              <a:defRPr/>
            </a:lvl1pPr>
          </a:lstStyle>
          <a:p>
            <a:pPr>
              <a:defRPr/>
            </a:pPr>
            <a:fld id="{E01C8451-CBDB-47DC-9EAB-5C5B4938A85C}" type="slidenum">
              <a:rPr lang="en-US" altLang="en-US"/>
              <a:pPr>
                <a:defRPr/>
              </a:pPr>
              <a:t>‹#›</a:t>
            </a:fld>
            <a:endParaRPr lang="en-US" altLang="en-US" dirty="0"/>
          </a:p>
        </p:txBody>
      </p:sp>
    </p:spTree>
    <p:extLst>
      <p:ext uri="{BB962C8B-B14F-4D97-AF65-F5344CB8AC3E}">
        <p14:creationId xmlns:p14="http://schemas.microsoft.com/office/powerpoint/2010/main" val="3049863723"/>
      </p:ext>
    </p:extLst>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5"/>
          <p:cNvSpPr txBox="1">
            <a:spLocks noGrp="1" noChangeArrowheads="1"/>
          </p:cNvSpPr>
          <p:nvPr>
            <p:ph type="sldNum" sz="quarter" idx="10"/>
          </p:nvPr>
        </p:nvSpPr>
        <p:spPr>
          <a:ln/>
        </p:spPr>
        <p:txBody>
          <a:bodyPr/>
          <a:lstStyle>
            <a:lvl1pPr>
              <a:defRPr/>
            </a:lvl1pPr>
          </a:lstStyle>
          <a:p>
            <a:pPr>
              <a:defRPr/>
            </a:pPr>
            <a:fld id="{0435B50D-150C-4B21-BF78-45456F509F53}" type="slidenum">
              <a:rPr lang="en-US" altLang="en-US"/>
              <a:pPr>
                <a:defRPr/>
              </a:pPr>
              <a:t>‹#›</a:t>
            </a:fld>
            <a:endParaRPr lang="en-US" altLang="en-US" dirty="0"/>
          </a:p>
        </p:txBody>
      </p:sp>
    </p:spTree>
    <p:extLst>
      <p:ext uri="{BB962C8B-B14F-4D97-AF65-F5344CB8AC3E}">
        <p14:creationId xmlns:p14="http://schemas.microsoft.com/office/powerpoint/2010/main" val="2738983380"/>
      </p:ext>
    </p:extLst>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87588846-C739-4282-ACCE-21CEAF985A86}" type="slidenum">
              <a:rPr lang="en-US" altLang="en-US"/>
              <a:pPr>
                <a:defRPr/>
              </a:pPr>
              <a:t>‹#›</a:t>
            </a:fld>
            <a:endParaRPr lang="en-US" altLang="en-US" dirty="0"/>
          </a:p>
        </p:txBody>
      </p:sp>
    </p:spTree>
    <p:extLst>
      <p:ext uri="{BB962C8B-B14F-4D97-AF65-F5344CB8AC3E}">
        <p14:creationId xmlns:p14="http://schemas.microsoft.com/office/powerpoint/2010/main" val="2277553785"/>
      </p:ext>
    </p:extLst>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5"/>
          <p:cNvSpPr txBox="1">
            <a:spLocks noGrp="1" noChangeArrowheads="1"/>
          </p:cNvSpPr>
          <p:nvPr>
            <p:ph type="sldNum" sz="quarter" idx="10"/>
          </p:nvPr>
        </p:nvSpPr>
        <p:spPr>
          <a:ln/>
        </p:spPr>
        <p:txBody>
          <a:bodyPr/>
          <a:lstStyle>
            <a:lvl1pPr>
              <a:defRPr/>
            </a:lvl1pPr>
          </a:lstStyle>
          <a:p>
            <a:pPr>
              <a:defRPr/>
            </a:pPr>
            <a:fld id="{6627872D-1749-4129-A2A2-117C8133C4AE}" type="slidenum">
              <a:rPr lang="en-US" altLang="en-US"/>
              <a:pPr>
                <a:defRPr/>
              </a:pPr>
              <a:t>‹#›</a:t>
            </a:fld>
            <a:endParaRPr lang="en-US" altLang="en-US" dirty="0"/>
          </a:p>
        </p:txBody>
      </p:sp>
    </p:spTree>
    <p:extLst>
      <p:ext uri="{BB962C8B-B14F-4D97-AF65-F5344CB8AC3E}">
        <p14:creationId xmlns:p14="http://schemas.microsoft.com/office/powerpoint/2010/main" val="399633346"/>
      </p:ext>
    </p:extLst>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8DA1962D-3EAE-4670-A865-2A639CC7EF56}" type="slidenum">
              <a:rPr lang="en-US" altLang="en-US"/>
              <a:pPr>
                <a:defRPr/>
              </a:pPr>
              <a:t>‹#›</a:t>
            </a:fld>
            <a:endParaRPr lang="en-US" altLang="en-US" dirty="0"/>
          </a:p>
        </p:txBody>
      </p:sp>
    </p:spTree>
    <p:extLst>
      <p:ext uri="{BB962C8B-B14F-4D97-AF65-F5344CB8AC3E}">
        <p14:creationId xmlns:p14="http://schemas.microsoft.com/office/powerpoint/2010/main" val="201228923"/>
      </p:ext>
    </p:extLst>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46038"/>
            <a:ext cx="2032000" cy="658336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6038"/>
            <a:ext cx="5943600" cy="6583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Box 5"/>
          <p:cNvSpPr txBox="1">
            <a:spLocks noGrp="1" noChangeArrowheads="1"/>
          </p:cNvSpPr>
          <p:nvPr>
            <p:ph type="sldNum" sz="quarter" idx="10"/>
          </p:nvPr>
        </p:nvSpPr>
        <p:spPr>
          <a:ln/>
        </p:spPr>
        <p:txBody>
          <a:bodyPr/>
          <a:lstStyle>
            <a:lvl1pPr>
              <a:defRPr/>
            </a:lvl1pPr>
          </a:lstStyle>
          <a:p>
            <a:pPr>
              <a:defRPr/>
            </a:pPr>
            <a:fld id="{E8575769-8CC8-444C-AB9A-2A2F860B9611}" type="slidenum">
              <a:rPr lang="en-US" altLang="en-US"/>
              <a:pPr>
                <a:defRPr/>
              </a:pPr>
              <a:t>‹#›</a:t>
            </a:fld>
            <a:endParaRPr lang="en-US" altLang="en-US" dirty="0"/>
          </a:p>
        </p:txBody>
      </p:sp>
    </p:spTree>
    <p:extLst>
      <p:ext uri="{BB962C8B-B14F-4D97-AF65-F5344CB8AC3E}">
        <p14:creationId xmlns:p14="http://schemas.microsoft.com/office/powerpoint/2010/main" val="975869462"/>
      </p:ext>
    </p:extLst>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Text Box 1"/>
          <p:cNvSpPr txBox="1">
            <a:spLocks noGrp="1" noChangeArrowheads="1"/>
          </p:cNvSpPr>
          <p:nvPr>
            <p:ph type="sldNum" sz="quarter" idx="10"/>
          </p:nvPr>
        </p:nvSpPr>
        <p:spPr>
          <a:ln/>
        </p:spPr>
        <p:txBody>
          <a:bodyPr/>
          <a:lstStyle>
            <a:lvl1pPr>
              <a:defRPr/>
            </a:lvl1pPr>
          </a:lstStyle>
          <a:p>
            <a:pPr>
              <a:defRPr/>
            </a:pPr>
            <a:fld id="{EE2BC03B-10C4-433C-9F79-8082AABD08AC}" type="slidenum">
              <a:rPr lang="en-US" altLang="en-US"/>
              <a:pPr>
                <a:defRPr/>
              </a:pPr>
              <a:t>‹#›</a:t>
            </a:fld>
            <a:endParaRPr lang="en-US" altLang="en-US" dirty="0"/>
          </a:p>
        </p:txBody>
      </p:sp>
    </p:spTree>
    <p:extLst>
      <p:ext uri="{BB962C8B-B14F-4D97-AF65-F5344CB8AC3E}">
        <p14:creationId xmlns:p14="http://schemas.microsoft.com/office/powerpoint/2010/main" val="503085149"/>
      </p:ext>
    </p:extLst>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Text Box 1"/>
          <p:cNvSpPr txBox="1">
            <a:spLocks noGrp="1" noChangeArrowheads="1"/>
          </p:cNvSpPr>
          <p:nvPr>
            <p:ph type="sldNum" sz="quarter" idx="10"/>
          </p:nvPr>
        </p:nvSpPr>
        <p:spPr>
          <a:ln/>
        </p:spPr>
        <p:txBody>
          <a:bodyPr/>
          <a:lstStyle>
            <a:lvl1pPr>
              <a:defRPr/>
            </a:lvl1pPr>
          </a:lstStyle>
          <a:p>
            <a:pPr>
              <a:defRPr/>
            </a:pPr>
            <a:fld id="{09A451E7-0F29-4C7C-BEDB-8E15357BB99D}" type="slidenum">
              <a:rPr lang="en-US" altLang="en-US"/>
              <a:pPr>
                <a:defRPr/>
              </a:pPr>
              <a:t>‹#›</a:t>
            </a:fld>
            <a:endParaRPr lang="en-US" altLang="en-US" dirty="0"/>
          </a:p>
        </p:txBody>
      </p:sp>
    </p:spTree>
    <p:extLst>
      <p:ext uri="{BB962C8B-B14F-4D97-AF65-F5344CB8AC3E}">
        <p14:creationId xmlns:p14="http://schemas.microsoft.com/office/powerpoint/2010/main" val="3434351482"/>
      </p:ext>
    </p:extLst>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A76D67EA-3417-48D4-972C-6616859059D9}" type="slidenum">
              <a:rPr lang="en-US" altLang="en-US"/>
              <a:pPr>
                <a:defRPr/>
              </a:pPr>
              <a:t>‹#›</a:t>
            </a:fld>
            <a:endParaRPr lang="en-US" altLang="en-US" dirty="0"/>
          </a:p>
        </p:txBody>
      </p:sp>
    </p:spTree>
    <p:extLst>
      <p:ext uri="{BB962C8B-B14F-4D97-AF65-F5344CB8AC3E}">
        <p14:creationId xmlns:p14="http://schemas.microsoft.com/office/powerpoint/2010/main" val="1530119830"/>
      </p:ext>
    </p:extLst>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sym typeface="Verdana" charset="0"/>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Box 1"/>
          <p:cNvSpPr txBox="1">
            <a:spLocks noGrp="1" noChangeArrowheads="1"/>
          </p:cNvSpPr>
          <p:nvPr>
            <p:ph type="sldNum" sz="quarter" idx="10"/>
          </p:nvPr>
        </p:nvSpPr>
        <p:spPr>
          <a:ln/>
        </p:spPr>
        <p:txBody>
          <a:bodyPr/>
          <a:lstStyle>
            <a:lvl1pPr>
              <a:defRPr/>
            </a:lvl1pPr>
          </a:lstStyle>
          <a:p>
            <a:pPr>
              <a:defRPr/>
            </a:pPr>
            <a:fld id="{1C7040E4-0C75-42A1-A9BF-5E28AA8C32B2}" type="slidenum">
              <a:rPr lang="en-US" altLang="en-US"/>
              <a:pPr>
                <a:defRPr/>
              </a:pPr>
              <a:t>‹#›</a:t>
            </a:fld>
            <a:endParaRPr lang="en-US" altLang="en-US" dirty="0"/>
          </a:p>
        </p:txBody>
      </p:sp>
    </p:spTree>
    <p:extLst>
      <p:ext uri="{BB962C8B-B14F-4D97-AF65-F5344CB8AC3E}">
        <p14:creationId xmlns:p14="http://schemas.microsoft.com/office/powerpoint/2010/main" val="1504003873"/>
      </p:ext>
    </p:extLst>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pn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1.pn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5"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01098E5D-945B-457A-933B-00E62D1C964A}" type="slidenum">
              <a:rPr lang="en-US" altLang="en-US"/>
              <a:pPr>
                <a:defRPr/>
              </a:pPr>
              <a:t>‹#›</a:t>
            </a:fld>
            <a:endParaRPr lang="en-US" altLang="en-US" dirty="0"/>
          </a:p>
        </p:txBody>
      </p:sp>
      <p:sp>
        <p:nvSpPr>
          <p:cNvPr id="1027" name="Rectangle 2"/>
          <p:cNvSpPr>
            <a:spLocks noGrp="1" noChangeArrowheads="1"/>
          </p:cNvSpPr>
          <p:nvPr>
            <p:ph type="title"/>
          </p:nvPr>
        </p:nvSpPr>
        <p:spPr bwMode="auto">
          <a:xfrm>
            <a:off x="457200" y="3187700"/>
            <a:ext cx="82296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1028" name="Rectangle 3"/>
          <p:cNvSpPr>
            <a:spLocks noGrp="1" noChangeArrowheads="1"/>
          </p:cNvSpPr>
          <p:nvPr>
            <p:ph type="body" idx="1"/>
          </p:nvPr>
        </p:nvSpPr>
        <p:spPr bwMode="auto">
          <a:xfrm>
            <a:off x="457200" y="4445000"/>
            <a:ext cx="82296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 id="2147483662" r:id="rId10"/>
    <p:sldLayoutId id="2147483663" r:id="rId11"/>
  </p:sldLayoutIdLst>
  <p:transition/>
  <p:hf hdr="0" ftr="0" dt="0"/>
  <p:txStyles>
    <p:titleStyle>
      <a:lvl1pPr marL="39688" algn="l" rtl="0" eaLnBrk="0" fontAlgn="base" hangingPunct="0">
        <a:spcBef>
          <a:spcPct val="0"/>
        </a:spcBef>
        <a:spcAft>
          <a:spcPct val="0"/>
        </a:spcAft>
        <a:defRPr sz="3000">
          <a:solidFill>
            <a:schemeClr val="tx1"/>
          </a:solidFill>
          <a:latin typeface="+mj-lt"/>
          <a:ea typeface="+mj-ea"/>
          <a:cs typeface="+mj-cs"/>
          <a:sym typeface="Verdana" pitchFamily="34" charset="0"/>
        </a:defRPr>
      </a:lvl1pPr>
      <a:lvl2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chemeClr val="tx1"/>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chemeClr val="tx1"/>
          </a:solidFill>
          <a:latin typeface="Verdana" charset="0"/>
          <a:ea typeface="ヒラギノ角ゴ ProN W3" charset="0"/>
          <a:cs typeface="ヒラギノ角ゴ ProN W3" charset="0"/>
          <a:sym typeface="Verdana" charset="0"/>
        </a:defRPr>
      </a:lvl9pPr>
    </p:titleStyle>
    <p:bodyStyle>
      <a:lvl1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1pPr>
      <a:lvl2pPr marL="63500" indent="-63500" algn="l" rtl="0" eaLnBrk="0" fontAlgn="base" hangingPunct="0">
        <a:spcBef>
          <a:spcPts val="500"/>
        </a:spcBef>
        <a:spcAft>
          <a:spcPct val="0"/>
        </a:spcAft>
        <a:defRPr sz="2400">
          <a:solidFill>
            <a:schemeClr val="tx1"/>
          </a:solidFill>
          <a:latin typeface="+mn-lt"/>
          <a:ea typeface="+mn-ea"/>
          <a:cs typeface="+mn-cs"/>
          <a:sym typeface="Verdana" pitchFamily="34" charset="0"/>
        </a:defRPr>
      </a:lvl2pPr>
      <a:lvl3pPr marL="63500" indent="-63500" algn="l" rtl="0" eaLnBrk="0" fontAlgn="base" hangingPunct="0">
        <a:spcBef>
          <a:spcPts val="600"/>
        </a:spcBef>
        <a:spcAft>
          <a:spcPct val="0"/>
        </a:spcAft>
        <a:defRPr sz="2400">
          <a:solidFill>
            <a:schemeClr val="tx1"/>
          </a:solidFill>
          <a:latin typeface="+mn-lt"/>
          <a:ea typeface="+mn-ea"/>
          <a:cs typeface="+mn-cs"/>
          <a:sym typeface="Verdana" pitchFamily="34" charset="0"/>
        </a:defRPr>
      </a:lvl3pPr>
      <a:lvl4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4pPr>
      <a:lvl5pPr marL="63500" indent="-63500" algn="l" rtl="0" eaLnBrk="0" fontAlgn="base" hangingPunct="0">
        <a:spcBef>
          <a:spcPts val="400"/>
        </a:spcBef>
        <a:spcAft>
          <a:spcPct val="0"/>
        </a:spcAft>
        <a:defRPr sz="2400">
          <a:solidFill>
            <a:schemeClr val="tx1"/>
          </a:solidFill>
          <a:latin typeface="+mn-lt"/>
          <a:ea typeface="+mn-ea"/>
          <a:cs typeface="+mn-cs"/>
          <a:sym typeface="Verdana" pitchFamily="34" charset="0"/>
        </a:defRPr>
      </a:lvl5pPr>
      <a:lvl6pPr marL="520700" indent="-63500" algn="l" rtl="0" fontAlgn="base">
        <a:spcBef>
          <a:spcPts val="400"/>
        </a:spcBef>
        <a:spcAft>
          <a:spcPct val="0"/>
        </a:spcAft>
        <a:defRPr sz="2400">
          <a:solidFill>
            <a:schemeClr val="tx1"/>
          </a:solidFill>
          <a:latin typeface="+mn-lt"/>
          <a:ea typeface="+mn-ea"/>
          <a:cs typeface="+mn-cs"/>
          <a:sym typeface="Verdana" charset="0"/>
        </a:defRPr>
      </a:lvl6pPr>
      <a:lvl7pPr marL="977900" indent="-63500" algn="l" rtl="0" fontAlgn="base">
        <a:spcBef>
          <a:spcPts val="400"/>
        </a:spcBef>
        <a:spcAft>
          <a:spcPct val="0"/>
        </a:spcAft>
        <a:defRPr sz="2400">
          <a:solidFill>
            <a:schemeClr val="tx1"/>
          </a:solidFill>
          <a:latin typeface="+mn-lt"/>
          <a:ea typeface="+mn-ea"/>
          <a:cs typeface="+mn-cs"/>
          <a:sym typeface="Verdana" charset="0"/>
        </a:defRPr>
      </a:lvl7pPr>
      <a:lvl8pPr marL="1435100" indent="-63500" algn="l" rtl="0" fontAlgn="base">
        <a:spcBef>
          <a:spcPts val="400"/>
        </a:spcBef>
        <a:spcAft>
          <a:spcPct val="0"/>
        </a:spcAft>
        <a:defRPr sz="2400">
          <a:solidFill>
            <a:schemeClr val="tx1"/>
          </a:solidFill>
          <a:latin typeface="+mn-lt"/>
          <a:ea typeface="+mn-ea"/>
          <a:cs typeface="+mn-cs"/>
          <a:sym typeface="Verdana" charset="0"/>
        </a:defRPr>
      </a:lvl8pPr>
      <a:lvl9pPr marL="1892300" indent="-63500" algn="l" rtl="0" fontAlgn="base">
        <a:spcBef>
          <a:spcPts val="400"/>
        </a:spcBef>
        <a:spcAft>
          <a:spcPct val="0"/>
        </a:spcAft>
        <a:defRPr sz="2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9"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3444E46A-269F-4A01-93AA-E8F8C852B3C9}" type="slidenum">
              <a:rPr lang="en-US" altLang="en-US"/>
              <a:pPr>
                <a:defRPr/>
              </a:pPr>
              <a:t>‹#›</a:t>
            </a:fld>
            <a:endParaRPr lang="en-US" altLang="en-US" dirty="0"/>
          </a:p>
        </p:txBody>
      </p:sp>
      <p:sp>
        <p:nvSpPr>
          <p:cNvPr id="2051"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2052" name="Rectangle 3"/>
          <p:cNvSpPr>
            <a:spLocks noGrp="1" noChangeArrowheads="1"/>
          </p:cNvSpPr>
          <p:nvPr>
            <p:ph type="body" idx="1"/>
          </p:nvPr>
        </p:nvSpPr>
        <p:spPr bwMode="auto">
          <a:xfrm>
            <a:off x="457200" y="1371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3" name="Text Box 1"/>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C7A28536-1E21-4DF5-B370-00CEC13D4105}" type="slidenum">
              <a:rPr lang="en-US" altLang="en-US"/>
              <a:pPr>
                <a:defRPr/>
              </a:pPr>
              <a:t>‹#›</a:t>
            </a:fld>
            <a:endParaRPr lang="en-US" altLang="en-US" dirty="0"/>
          </a:p>
        </p:txBody>
      </p:sp>
      <p:sp>
        <p:nvSpPr>
          <p:cNvPr id="3075" name="Rectangle 2"/>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4100"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4101"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5267F662-8393-4B57-BA74-4E055FCC31AF}" type="slidenum">
              <a:rPr lang="en-US" altLang="en-US"/>
              <a:pPr>
                <a:defRPr/>
              </a:pPr>
              <a:t>‹#›</a:t>
            </a:fld>
            <a:endParaRPr lang="en-US" altLang="en-US" dirty="0"/>
          </a:p>
        </p:txBody>
      </p:sp>
      <p:sp>
        <p:nvSpPr>
          <p:cNvPr id="4103"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826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826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6398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97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542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3011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68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925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sp>
        <p:nvSpPr>
          <p:cNvPr id="2" name="Rectangle 2"/>
          <p:cNvSpPr>
            <a:spLocks/>
          </p:cNvSpPr>
          <p:nvPr/>
        </p:nvSpPr>
        <p:spPr bwMode="auto">
          <a:xfrm>
            <a:off x="127000" y="6661150"/>
            <a:ext cx="4445000" cy="152400"/>
          </a:xfrm>
          <a:prstGeom prst="rect">
            <a:avLst/>
          </a:prstGeom>
          <a:noFill/>
          <a:ln>
            <a:noFill/>
          </a:ln>
          <a:extLst/>
        </p:spPr>
        <p:txBody>
          <a:bodyPr lIns="0" tIns="0" rIns="40640" bIns="0" anchor="ctr"/>
          <a:lstStyle>
            <a:lvl1pPr marL="39688">
              <a:defRPr sz="1200">
                <a:solidFill>
                  <a:schemeClr val="tx1"/>
                </a:solidFill>
                <a:latin typeface="Arial" charset="0"/>
              </a:defRPr>
            </a:lvl1pPr>
            <a:lvl2pPr>
              <a:defRPr sz="1200">
                <a:solidFill>
                  <a:schemeClr val="tx1"/>
                </a:solidFill>
                <a:latin typeface="Arial" charset="0"/>
              </a:defRPr>
            </a:lvl2pPr>
            <a:lvl3pPr>
              <a:defRPr sz="1200">
                <a:solidFill>
                  <a:schemeClr val="tx1"/>
                </a:solidFill>
                <a:latin typeface="Arial" charset="0"/>
              </a:defRPr>
            </a:lvl3pPr>
            <a:lvl4pPr>
              <a:defRPr sz="1200">
                <a:solidFill>
                  <a:schemeClr val="tx1"/>
                </a:solidFill>
                <a:latin typeface="Arial" charset="0"/>
              </a:defRPr>
            </a:lvl4pPr>
            <a:lvl5pPr>
              <a:defRPr sz="1200">
                <a:solidFill>
                  <a:schemeClr val="tx1"/>
                </a:solidFill>
                <a:latin typeface="Arial" charset="0"/>
              </a:defRPr>
            </a:lvl5pPr>
            <a:lvl6pPr fontAlgn="base">
              <a:spcBef>
                <a:spcPct val="0"/>
              </a:spcBef>
              <a:spcAft>
                <a:spcPct val="0"/>
              </a:spcAft>
              <a:defRPr sz="1200">
                <a:solidFill>
                  <a:schemeClr val="tx1"/>
                </a:solidFill>
                <a:latin typeface="Arial" charset="0"/>
              </a:defRPr>
            </a:lvl6pPr>
            <a:lvl7pPr fontAlgn="base">
              <a:spcBef>
                <a:spcPct val="0"/>
              </a:spcBef>
              <a:spcAft>
                <a:spcPct val="0"/>
              </a:spcAft>
              <a:defRPr sz="1200">
                <a:solidFill>
                  <a:schemeClr val="tx1"/>
                </a:solidFill>
                <a:latin typeface="Arial" charset="0"/>
              </a:defRPr>
            </a:lvl7pPr>
            <a:lvl8pPr fontAlgn="base">
              <a:spcBef>
                <a:spcPct val="0"/>
              </a:spcBef>
              <a:spcAft>
                <a:spcPct val="0"/>
              </a:spcAft>
              <a:defRPr sz="1200">
                <a:solidFill>
                  <a:schemeClr val="tx1"/>
                </a:solidFill>
                <a:latin typeface="Arial" charset="0"/>
              </a:defRPr>
            </a:lvl8pPr>
            <a:lvl9pPr fontAlgn="base">
              <a:spcBef>
                <a:spcPct val="0"/>
              </a:spcBef>
              <a:spcAft>
                <a:spcPct val="0"/>
              </a:spcAft>
              <a:defRPr sz="1200">
                <a:solidFill>
                  <a:schemeClr val="tx1"/>
                </a:solidFill>
                <a:latin typeface="Arial" charset="0"/>
              </a:defRPr>
            </a:lvl9pPr>
          </a:lstStyle>
          <a:p>
            <a:pPr>
              <a:defRPr/>
            </a:pPr>
            <a:r>
              <a:rPr lang="en-US" altLang="en-US" sz="1100" dirty="0">
                <a:solidFill>
                  <a:srgbClr val="FFFFFF"/>
                </a:solidFill>
                <a:cs typeface="Arial" charset="0"/>
              </a:rPr>
              <a:t>Copyright © 2017 The Printer Working Group. All rights reserved.</a:t>
            </a:r>
          </a:p>
        </p:txBody>
      </p:sp>
      <p:sp>
        <p:nvSpPr>
          <p:cNvPr id="5124"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16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16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16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16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1600">
                <a:solidFill>
                  <a:srgbClr val="000000"/>
                </a:solidFill>
                <a:latin typeface="Arial" pitchFamily="34" charset="0"/>
                <a:ea typeface="ヒラギノ角ゴ ProN W3"/>
                <a:cs typeface="ヒラギノ角ゴ ProN W3"/>
                <a:sym typeface="Arial" pitchFamily="34" charset="0"/>
              </a:defRPr>
            </a:lvl9pPr>
          </a:lstStyle>
          <a:p>
            <a:pPr eaLnBrk="1" hangingPunct="1">
              <a:defRPr/>
            </a:pPr>
            <a:endParaRPr lang="en-US" altLang="en-US"/>
          </a:p>
        </p:txBody>
      </p:sp>
      <p:pic>
        <p:nvPicPr>
          <p:cNvPr id="5125" name="Picture 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3" name="Text Box 5"/>
          <p:cNvSpPr txBox="1">
            <a:spLocks noGrp="1" noChangeArrowheads="1"/>
          </p:cNvSpPr>
          <p:nvPr>
            <p:ph type="sldNum" sz="quarter" idx="4"/>
          </p:nvPr>
        </p:nvSpPr>
        <p:spPr bwMode="auto">
          <a:xfrm>
            <a:off x="8788400" y="6661150"/>
            <a:ext cx="166688" cy="152400"/>
          </a:xfrm>
          <a:prstGeom prst="rect">
            <a:avLst/>
          </a:prstGeom>
          <a:noFill/>
          <a:ln>
            <a:noFill/>
          </a:ln>
          <a:effectLst/>
          <a:extLst/>
        </p:spPr>
        <p:txBody>
          <a:bodyPr vert="horz" wrap="none" lIns="91440" tIns="45720" rIns="91440" bIns="45720" numCol="1" anchor="ctr" anchorCtr="0" compatLnSpc="1">
            <a:prstTxWarp prst="textNoShape">
              <a:avLst/>
            </a:prstTxWarp>
          </a:bodyPr>
          <a:lstStyle>
            <a:lvl1pPr algn="ctr">
              <a:defRPr sz="1100">
                <a:solidFill>
                  <a:srgbClr val="FFFFFF"/>
                </a:solidFill>
                <a:latin typeface="Arial" charset="0"/>
                <a:ea typeface="ヒラギノ角ゴ ProN W3" charset="0"/>
                <a:cs typeface="Arial" charset="0"/>
                <a:sym typeface="Arial" charset="0"/>
              </a:defRPr>
            </a:lvl1pPr>
          </a:lstStyle>
          <a:p>
            <a:pPr>
              <a:defRPr/>
            </a:pPr>
            <a:fld id="{AF860B47-F9B5-4C3E-8D4D-905CDE2BFA4B}" type="slidenum">
              <a:rPr lang="en-US" altLang="en-US"/>
              <a:pPr>
                <a:defRPr/>
              </a:pPr>
              <a:t>‹#›</a:t>
            </a:fld>
            <a:endParaRPr lang="en-US" altLang="en-US" dirty="0"/>
          </a:p>
        </p:txBody>
      </p:sp>
      <p:sp>
        <p:nvSpPr>
          <p:cNvPr id="5127" name="Rectangle 6"/>
          <p:cNvSpPr>
            <a:spLocks noGrp="1" noChangeArrowheads="1"/>
          </p:cNvSpPr>
          <p:nvPr>
            <p:ph type="title"/>
          </p:nvPr>
        </p:nvSpPr>
        <p:spPr bwMode="auto">
          <a:xfrm>
            <a:off x="457200" y="46038"/>
            <a:ext cx="6629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b" anchorCtr="0" compatLnSpc="1">
            <a:prstTxWarp prst="textNoShape">
              <a:avLst/>
            </a:prstTxWarp>
          </a:bodyPr>
          <a:lstStyle/>
          <a:p>
            <a:pPr lvl="0"/>
            <a:r>
              <a:rPr lang="en-US" altLang="en-US">
                <a:sym typeface="Verdana" pitchFamily="34" charset="0"/>
              </a:rPr>
              <a:t>Click to edit Master title style</a:t>
            </a:r>
          </a:p>
        </p:txBody>
      </p:sp>
      <p:sp>
        <p:nvSpPr>
          <p:cNvPr id="5128" name="Rectangle 7"/>
          <p:cNvSpPr>
            <a:spLocks noGrp="1" noChangeArrowheads="1"/>
          </p:cNvSpPr>
          <p:nvPr>
            <p:ph type="body" idx="1"/>
          </p:nvPr>
        </p:nvSpPr>
        <p:spPr bwMode="auto">
          <a:xfrm>
            <a:off x="457200" y="1371600"/>
            <a:ext cx="81280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vert="horz" wrap="square" lIns="50800" tIns="50800" rIns="91440" bIns="50800" numCol="1" anchor="t" anchorCtr="0" compatLnSpc="1">
            <a:prstTxWarp prst="textNoShape">
              <a:avLst/>
            </a:prstTxWarp>
          </a:bodyPr>
          <a:lstStyle/>
          <a:p>
            <a:pPr lvl="0"/>
            <a:r>
              <a:rPr lang="en-US" altLang="en-US">
                <a:sym typeface="Verdana" pitchFamily="34" charset="0"/>
              </a:rPr>
              <a:t>Click to edit Master text styles</a:t>
            </a:r>
          </a:p>
          <a:p>
            <a:pPr lvl="1"/>
            <a:r>
              <a:rPr lang="en-US" altLang="en-US">
                <a:sym typeface="Verdana" pitchFamily="34" charset="0"/>
              </a:rPr>
              <a:t>Second level</a:t>
            </a:r>
          </a:p>
          <a:p>
            <a:pPr lvl="2"/>
            <a:r>
              <a:rPr lang="en-US" altLang="en-US">
                <a:sym typeface="Verdana" pitchFamily="34" charset="0"/>
              </a:rPr>
              <a:t>Third level</a:t>
            </a:r>
          </a:p>
          <a:p>
            <a:pPr lvl="3"/>
            <a:r>
              <a:rPr lang="en-US" altLang="en-US">
                <a:sym typeface="Verdana" pitchFamily="34" charset="0"/>
              </a:rPr>
              <a:t>Fourth level</a:t>
            </a:r>
          </a:p>
          <a:p>
            <a:pPr lvl="4"/>
            <a:r>
              <a:rPr lang="en-US" altLang="en-US">
                <a:sym typeface="Verdana" pitchFamily="34" charset="0"/>
              </a:rPr>
              <a:t>Fifth level</a:t>
            </a: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ransition/>
  <p:hf hdr="0" ftr="0" dt="0"/>
  <p:txStyles>
    <p:titleStyle>
      <a:lvl1pPr marL="39688" algn="l" rtl="0" eaLnBrk="0" fontAlgn="base" hangingPunct="0">
        <a:spcBef>
          <a:spcPct val="0"/>
        </a:spcBef>
        <a:spcAft>
          <a:spcPct val="0"/>
        </a:spcAft>
        <a:defRPr sz="3000">
          <a:solidFill>
            <a:srgbClr val="FFFFFF"/>
          </a:solidFill>
          <a:latin typeface="+mj-lt"/>
          <a:ea typeface="+mj-ea"/>
          <a:cs typeface="+mj-cs"/>
          <a:sym typeface="Verdana" pitchFamily="34" charset="0"/>
        </a:defRPr>
      </a:lvl1pPr>
      <a:lvl2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2pPr>
      <a:lvl3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3pPr>
      <a:lvl4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4pPr>
      <a:lvl5pPr marL="39688" algn="l" rtl="0" eaLnBrk="0" fontAlgn="base" hangingPunct="0">
        <a:spcBef>
          <a:spcPct val="0"/>
        </a:spcBef>
        <a:spcAft>
          <a:spcPct val="0"/>
        </a:spcAft>
        <a:defRPr sz="3000">
          <a:solidFill>
            <a:srgbClr val="FFFFFF"/>
          </a:solidFill>
          <a:latin typeface="Verdana" charset="0"/>
          <a:ea typeface="ヒラギノ角ゴ ProN W3" charset="0"/>
          <a:cs typeface="ヒラギノ角ゴ ProN W3" charset="0"/>
          <a:sym typeface="Verdana" pitchFamily="34" charset="0"/>
        </a:defRPr>
      </a:lvl5pPr>
      <a:lvl6pPr marL="4968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6pPr>
      <a:lvl7pPr marL="9540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7pPr>
      <a:lvl8pPr marL="14112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8pPr>
      <a:lvl9pPr marL="1868488" algn="l" rtl="0" fontAlgn="base">
        <a:spcBef>
          <a:spcPct val="0"/>
        </a:spcBef>
        <a:spcAft>
          <a:spcPct val="0"/>
        </a:spcAft>
        <a:defRPr sz="3000">
          <a:solidFill>
            <a:srgbClr val="FFFFFF"/>
          </a:solidFill>
          <a:latin typeface="Verdana" charset="0"/>
          <a:ea typeface="ヒラギノ角ゴ ProN W3" charset="0"/>
          <a:cs typeface="ヒラギノ角ゴ ProN W3" charset="0"/>
          <a:sym typeface="Verdana" charset="0"/>
        </a:defRPr>
      </a:lvl9pPr>
    </p:titleStyle>
    <p:bodyStyle>
      <a:lvl1pPr marL="382588" indent="-342900" algn="l" rtl="0" eaLnBrk="0" fontAlgn="base" hangingPunct="0">
        <a:spcBef>
          <a:spcPts val="600"/>
        </a:spcBef>
        <a:spcAft>
          <a:spcPct val="0"/>
        </a:spcAft>
        <a:buSzPct val="100000"/>
        <a:buFont typeface="Verdana" pitchFamily="34" charset="0"/>
        <a:buChar char="•"/>
        <a:defRPr sz="2200">
          <a:solidFill>
            <a:schemeClr val="tx1"/>
          </a:solidFill>
          <a:latin typeface="+mn-lt"/>
          <a:ea typeface="+mn-ea"/>
          <a:cs typeface="+mn-cs"/>
          <a:sym typeface="Verdana" pitchFamily="34" charset="0"/>
        </a:defRPr>
      </a:lvl1pPr>
      <a:lvl2pPr marL="731838" indent="-285750" algn="l" rtl="0" eaLnBrk="0" fontAlgn="base" hangingPunct="0">
        <a:spcBef>
          <a:spcPts val="500"/>
        </a:spcBef>
        <a:spcAft>
          <a:spcPct val="0"/>
        </a:spcAft>
        <a:buSzPct val="100000"/>
        <a:buFont typeface="Verdana" pitchFamily="34" charset="0"/>
        <a:buChar char="•"/>
        <a:defRPr>
          <a:solidFill>
            <a:schemeClr val="tx1"/>
          </a:solidFill>
          <a:latin typeface="+mn-lt"/>
          <a:ea typeface="+mn-ea"/>
          <a:cs typeface="+mn-cs"/>
          <a:sym typeface="Verdana" pitchFamily="34" charset="0"/>
        </a:defRPr>
      </a:lvl2pPr>
      <a:lvl3pPr marL="1131888" indent="-228600" algn="l" rtl="0" eaLnBrk="0" fontAlgn="base" hangingPunct="0">
        <a:spcBef>
          <a:spcPts val="600"/>
        </a:spcBef>
        <a:spcAft>
          <a:spcPct val="0"/>
        </a:spcAft>
        <a:buSzPct val="100000"/>
        <a:buFont typeface="Verdana" pitchFamily="34" charset="0"/>
        <a:buChar char="•"/>
        <a:defRPr>
          <a:solidFill>
            <a:schemeClr val="tx1"/>
          </a:solidFill>
          <a:latin typeface="+mn-lt"/>
          <a:ea typeface="+mn-ea"/>
          <a:cs typeface="+mn-cs"/>
          <a:sym typeface="Verdana" pitchFamily="34" charset="0"/>
        </a:defRPr>
      </a:lvl3pPr>
      <a:lvl4pPr marL="15890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4pPr>
      <a:lvl5pPr marL="2046288" indent="-228600" algn="l" rtl="0" eaLnBrk="0" fontAlgn="base" hangingPunct="0">
        <a:spcBef>
          <a:spcPts val="400"/>
        </a:spcBef>
        <a:spcAft>
          <a:spcPct val="0"/>
        </a:spcAft>
        <a:buSzPct val="100000"/>
        <a:buFont typeface="Verdana" pitchFamily="34" charset="0"/>
        <a:buChar char="•"/>
        <a:defRPr sz="1400">
          <a:solidFill>
            <a:schemeClr val="tx1"/>
          </a:solidFill>
          <a:latin typeface="+mn-lt"/>
          <a:ea typeface="+mn-ea"/>
          <a:cs typeface="+mn-cs"/>
          <a:sym typeface="Verdana" pitchFamily="34" charset="0"/>
        </a:defRPr>
      </a:lvl5pPr>
      <a:lvl6pPr marL="25034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6pPr>
      <a:lvl7pPr marL="29606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7pPr>
      <a:lvl8pPr marL="34178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8pPr>
      <a:lvl9pPr marL="3875088" indent="-228600" algn="l" rtl="0" fontAlgn="base">
        <a:spcBef>
          <a:spcPts val="400"/>
        </a:spcBef>
        <a:spcAft>
          <a:spcPct val="0"/>
        </a:spcAft>
        <a:buSzPct val="100000"/>
        <a:buFont typeface="Verdana" charset="0"/>
        <a:buChar char="•"/>
        <a:defRPr sz="1400">
          <a:solidFill>
            <a:schemeClr val="tx1"/>
          </a:solidFill>
          <a:latin typeface="+mn-lt"/>
          <a:ea typeface="+mn-ea"/>
          <a:cs typeface="+mn-cs"/>
          <a:sym typeface="Verdana"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4.xml"/></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fld id="{908E4DB2-B778-49DB-850A-C993C9957476}" type="slidenum">
              <a:rPr lang="en-US" altLang="en-US" sz="1100" smtClean="0">
                <a:solidFill>
                  <a:srgbClr val="FFFFFF"/>
                </a:solidFill>
                <a:latin typeface="Arial" charset="0"/>
                <a:cs typeface="Arial" charset="0"/>
                <a:sym typeface="Arial" charset="0"/>
              </a:rPr>
              <a:pPr eaLnBrk="1" hangingPunct="1">
                <a:spcBef>
                  <a:spcPct val="0"/>
                </a:spcBef>
              </a:pPr>
              <a:t>1</a:t>
            </a:fld>
            <a:endParaRPr lang="en-US" altLang="en-US" sz="1100">
              <a:solidFill>
                <a:srgbClr val="FFFFFF"/>
              </a:solidFill>
              <a:latin typeface="Arial" charset="0"/>
              <a:cs typeface="Arial" charset="0"/>
              <a:sym typeface="Arial" charset="0"/>
            </a:endParaRPr>
          </a:p>
        </p:txBody>
      </p:sp>
      <p:sp>
        <p:nvSpPr>
          <p:cNvPr id="6147"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endParaRPr lang="en-US" altLang="en-US" sz="1600">
              <a:solidFill>
                <a:srgbClr val="000000"/>
              </a:solidFill>
              <a:latin typeface="Arial" charset="0"/>
              <a:sym typeface="Arial" charset="0"/>
            </a:endParaRPr>
          </a:p>
        </p:txBody>
      </p:sp>
      <p:sp>
        <p:nvSpPr>
          <p:cNvPr id="6148"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6149" name="Rectangle 3"/>
          <p:cNvSpPr>
            <a:spLocks/>
          </p:cNvSpPr>
          <p:nvPr/>
        </p:nvSpPr>
        <p:spPr bwMode="auto">
          <a:xfrm>
            <a:off x="419100" y="2565400"/>
            <a:ext cx="5911850"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0" tIns="0" rIns="40640" bIns="0">
            <a:spAutoFit/>
          </a:bodyPr>
          <a:lstStyle>
            <a:lvl1pPr marL="39688"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pPr>
            <a:r>
              <a:rPr lang="en-US" altLang="en-US" sz="3600">
                <a:solidFill>
                  <a:srgbClr val="4B5AA8"/>
                </a:solidFill>
                <a:latin typeface="Arial Bold" charset="0"/>
                <a:cs typeface="Arial Bold" charset="0"/>
                <a:sym typeface="Arial Bold" charset="0"/>
              </a:rPr>
              <a:t>The Printer Working Group</a:t>
            </a:r>
          </a:p>
        </p:txBody>
      </p:sp>
      <p:pic>
        <p:nvPicPr>
          <p:cNvPr id="6150"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457200"/>
            <a:ext cx="1905000" cy="2068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6151" name="Rectangle 5"/>
          <p:cNvSpPr>
            <a:spLocks noGrp="1" noChangeArrowheads="1"/>
          </p:cNvSpPr>
          <p:nvPr>
            <p:ph type="title"/>
          </p:nvPr>
        </p:nvSpPr>
        <p:spPr/>
        <p:txBody>
          <a:bodyPr rIns="132080"/>
          <a:lstStyle/>
          <a:p>
            <a:pPr eaLnBrk="1" hangingPunct="1"/>
            <a:r>
              <a:rPr lang="en-US" altLang="en-US" dirty="0"/>
              <a:t>Imaging Device Security</a:t>
            </a:r>
          </a:p>
        </p:txBody>
      </p:sp>
      <p:sp>
        <p:nvSpPr>
          <p:cNvPr id="6152" name="Rectangle 6"/>
          <p:cNvSpPr>
            <a:spLocks noGrp="1" noChangeArrowheads="1"/>
          </p:cNvSpPr>
          <p:nvPr>
            <p:ph type="body" idx="1"/>
          </p:nvPr>
        </p:nvSpPr>
        <p:spPr/>
        <p:txBody>
          <a:bodyPr rIns="132080"/>
          <a:lstStyle/>
          <a:p>
            <a:pPr marL="0" indent="0" eaLnBrk="1" hangingPunct="1"/>
            <a:r>
              <a:rPr lang="en-US" altLang="en-US" dirty="0"/>
              <a:t>February 14, 2019</a:t>
            </a:r>
          </a:p>
          <a:p>
            <a:pPr marL="0" indent="0" eaLnBrk="1" hangingPunct="1"/>
            <a:r>
              <a:rPr lang="en-US" altLang="en-US" dirty="0"/>
              <a:t>PWG February 2019 Virtual Face-to-Face</a:t>
            </a:r>
          </a:p>
        </p:txBody>
      </p:sp>
      <p:sp>
        <p:nvSpPr>
          <p:cNvPr id="6153"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defRPr sz="2400">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defRPr sz="2400">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defRPr sz="2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defRPr sz="2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pPr>
            <a:fld id="{ED2F2A0C-ED1C-40C7-922A-27D244B1916C}" type="slidenum">
              <a:rPr lang="en-US" altLang="en-US" sz="1100">
                <a:solidFill>
                  <a:srgbClr val="FFFFFF"/>
                </a:solidFill>
                <a:latin typeface="Arial" charset="0"/>
                <a:cs typeface="Arial" charset="0"/>
                <a:sym typeface="Arial" charset="0"/>
              </a:rPr>
              <a:pPr algn="ctr" eaLnBrk="1" hangingPunct="1">
                <a:spcBef>
                  <a:spcPct val="0"/>
                </a:spcBef>
              </a:pPr>
              <a:t>1</a:t>
            </a:fld>
            <a:endParaRPr lang="en-US" altLang="en-US" sz="1100">
              <a:solidFill>
                <a:srgbClr val="FFFFFF"/>
              </a:solidFill>
              <a:latin typeface="Arial" charset="0"/>
              <a:cs typeface="Arial" charset="0"/>
              <a:sym typeface="Arial" charset="0"/>
            </a:endParaRP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Correct incorrect Appendix references in Security Assurance Activities for ADV: Development</a:t>
            </a:r>
          </a:p>
          <a:p>
            <a:pPr lvl="1"/>
            <a:r>
              <a:rPr lang="en-US" dirty="0"/>
              <a:t>Correct reference</a:t>
            </a:r>
          </a:p>
          <a:p>
            <a:pPr marL="738188" lvl="2" indent="0">
              <a:buNone/>
            </a:pPr>
            <a:r>
              <a:rPr lang="en-US" dirty="0"/>
              <a:t>The Assurance Activities contained in Section 4, Appendix B , Appendix C , and </a:t>
            </a:r>
            <a:r>
              <a:rPr lang="en-US" b="1" dirty="0"/>
              <a:t>C.4.1 </a:t>
            </a:r>
            <a:r>
              <a:rPr lang="en-US" dirty="0"/>
              <a:t>should provide the ST authors with sufficient information to determine the appropriate content for the TSS section.</a:t>
            </a:r>
          </a:p>
          <a:p>
            <a:pPr marL="738188" lvl="2" indent="0">
              <a:buNone/>
            </a:pPr>
            <a:endParaRPr lang="en-US" dirty="0"/>
          </a:p>
          <a:p>
            <a:pPr marL="738188" lvl="2" indent="0">
              <a:buNone/>
            </a:pPr>
            <a:r>
              <a:rPr lang="en-US" dirty="0"/>
              <a:t>should be</a:t>
            </a:r>
          </a:p>
          <a:p>
            <a:pPr marL="738188" lvl="2" indent="0">
              <a:buNone/>
            </a:pPr>
            <a:endParaRPr lang="en-US" dirty="0"/>
          </a:p>
          <a:p>
            <a:pPr marL="738188" lvl="2" indent="0">
              <a:buNone/>
            </a:pPr>
            <a:r>
              <a:rPr lang="en-US" dirty="0"/>
              <a:t>The Assurance Activities contained in Section 4, Appendix B , Appendix C , and </a:t>
            </a:r>
            <a:r>
              <a:rPr lang="en-US" b="1" dirty="0"/>
              <a:t>Appendix D</a:t>
            </a:r>
            <a:r>
              <a:rPr lang="en-US" dirty="0"/>
              <a:t> should provide the ST authors with sufficient information to determine the appropriate content for the TSS section.</a:t>
            </a:r>
          </a:p>
          <a:p>
            <a:pPr marL="349250" lvl="1" indent="0">
              <a:buNone/>
            </a:pPr>
            <a:endParaRPr lang="en-US" dirty="0"/>
          </a:p>
        </p:txBody>
      </p:sp>
    </p:spTree>
    <p:extLst>
      <p:ext uri="{BB962C8B-B14F-4D97-AF65-F5344CB8AC3E}">
        <p14:creationId xmlns:p14="http://schemas.microsoft.com/office/powerpoint/2010/main" val="79097976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274638"/>
            <a:r>
              <a:rPr lang="en-US" dirty="0"/>
              <a:t>Correct Dependencies in FPT_TUD_EXT to be mandatory as follows:</a:t>
            </a:r>
          </a:p>
          <a:p>
            <a:pPr marL="388938" lvl="1" indent="0">
              <a:buNone/>
            </a:pPr>
            <a:r>
              <a:rPr lang="en-US" dirty="0"/>
              <a:t>Dependencies:     </a:t>
            </a:r>
          </a:p>
          <a:p>
            <a:pPr marL="388938" lvl="1" indent="0">
              <a:buNone/>
            </a:pPr>
            <a:r>
              <a:rPr lang="en-US" dirty="0"/>
              <a:t>[FCS_COP.1(b) Cryptographic Operation (for signature generation/verification),</a:t>
            </a:r>
          </a:p>
          <a:p>
            <a:pPr marL="388938" lvl="1" indent="0">
              <a:buNone/>
            </a:pPr>
            <a:r>
              <a:rPr lang="en-US" dirty="0"/>
              <a:t>FCS_COP.1(c) Cryptographic operation (Hash Algorithm)]</a:t>
            </a:r>
          </a:p>
          <a:p>
            <a:pPr marL="388938" lvl="1" indent="0">
              <a:buNone/>
            </a:pPr>
            <a:endParaRPr lang="en-US" dirty="0"/>
          </a:p>
          <a:p>
            <a:pPr marL="388938" lvl="1" indent="0">
              <a:buNone/>
            </a:pPr>
            <a:r>
              <a:rPr lang="en-US" dirty="0"/>
              <a:t>should be</a:t>
            </a:r>
          </a:p>
          <a:p>
            <a:pPr marL="388938" lvl="1" indent="0">
              <a:buNone/>
            </a:pPr>
            <a:endParaRPr lang="en-US" dirty="0"/>
          </a:p>
          <a:p>
            <a:pPr marL="388938" lvl="1" indent="0">
              <a:buNone/>
            </a:pPr>
            <a:r>
              <a:rPr lang="en-US" dirty="0"/>
              <a:t>Dependencies:     </a:t>
            </a:r>
          </a:p>
          <a:p>
            <a:pPr marL="388938" lvl="1" indent="0">
              <a:buNone/>
            </a:pPr>
            <a:r>
              <a:rPr lang="en-US" dirty="0"/>
              <a:t>FCS_COP.1(b) Cryptographic Operation (for signature generation/verification)</a:t>
            </a:r>
          </a:p>
          <a:p>
            <a:pPr marL="388938" lvl="1" indent="0">
              <a:buNone/>
            </a:pPr>
            <a:r>
              <a:rPr lang="en-US" dirty="0"/>
              <a:t>FCS_COP.1(c) Cryptographic operation (Hash Algorithm)</a:t>
            </a:r>
          </a:p>
          <a:p>
            <a:pPr marL="349250" lvl="1" indent="0">
              <a:buNone/>
            </a:pPr>
            <a:endParaRPr lang="en-US" dirty="0"/>
          </a:p>
        </p:txBody>
      </p:sp>
    </p:spTree>
    <p:extLst>
      <p:ext uri="{BB962C8B-B14F-4D97-AF65-F5344CB8AC3E}">
        <p14:creationId xmlns:p14="http://schemas.microsoft.com/office/powerpoint/2010/main" val="1285409100"/>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09333" y="1142795"/>
            <a:ext cx="8845755" cy="5257800"/>
          </a:xfrm>
        </p:spPr>
        <p:txBody>
          <a:bodyPr rIns="132080"/>
          <a:lstStyle/>
          <a:p>
            <a:r>
              <a:rPr lang="en-US" dirty="0"/>
              <a:t>The TRRT query below has been submitted. NIAP has a proposed solution and is in discussion with IPA on the proposed solution. After NIAP issues a TD in response to the TRRT query, the TD should be brought into HCDPPv1.1:</a:t>
            </a:r>
          </a:p>
          <a:p>
            <a:pPr marL="388938" lvl="1" indent="0">
              <a:buNone/>
            </a:pPr>
            <a:r>
              <a:rPr lang="en-US" sz="2200" dirty="0"/>
              <a:t>HCDPP FTP_TRP.1(b) should be selection-based, not mandatory, based on the supported device functionality.</a:t>
            </a:r>
          </a:p>
          <a:p>
            <a:pPr marL="388938" lvl="1" indent="0">
              <a:buNone/>
            </a:pPr>
            <a:r>
              <a:rPr lang="en-US" dirty="0"/>
              <a:t>Rationale:</a:t>
            </a:r>
          </a:p>
          <a:p>
            <a:pPr marL="388938" lvl="1" indent="0">
              <a:buNone/>
            </a:pPr>
            <a:r>
              <a:rPr lang="en-US" dirty="0"/>
              <a:t>HCDPP allows for one or more of the following functions defined in section 1.3.1.1: printing, scanning, copying. HCDPP also contains</a:t>
            </a:r>
          </a:p>
          <a:p>
            <a:pPr marL="388938" lvl="1" indent="0">
              <a:buNone/>
            </a:pPr>
            <a:r>
              <a:rPr lang="en-US" dirty="0"/>
              <a:t>FTP_TRP.1(b) which requires the existence of a remote, non-administrative interface to the device regardless of the devices functionality. FTP_TRP.1(b) is an issue for department-level copy-only and scan-only devices, which don't have a need for a remote, non-administrative interface.</a:t>
            </a:r>
          </a:p>
          <a:p>
            <a:pPr marL="388938" lvl="1" indent="0">
              <a:buNone/>
            </a:pPr>
            <a:r>
              <a:rPr lang="en-US" dirty="0"/>
              <a:t>Consider making FTP_TRP.1(b) required for printing, but optional for devices without "Printing" functionality.</a:t>
            </a:r>
          </a:p>
          <a:p>
            <a:pPr marL="388938" lvl="1" indent="0">
              <a:buNone/>
            </a:pPr>
            <a:endParaRPr lang="en-US" dirty="0"/>
          </a:p>
          <a:p>
            <a:pPr marL="349250" lvl="1" indent="0">
              <a:buNone/>
            </a:pPr>
            <a:endParaRPr lang="en-US" dirty="0"/>
          </a:p>
        </p:txBody>
      </p:sp>
    </p:spTree>
    <p:extLst>
      <p:ext uri="{BB962C8B-B14F-4D97-AF65-F5344CB8AC3E}">
        <p14:creationId xmlns:p14="http://schemas.microsoft.com/office/powerpoint/2010/main" val="3045041491"/>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349250" lvl="1" indent="0">
              <a:buNone/>
            </a:pPr>
            <a:r>
              <a:rPr lang="en-US" sz="2200" dirty="0"/>
              <a:t>Additional Comments from the IDS WG:</a:t>
            </a:r>
          </a:p>
        </p:txBody>
      </p:sp>
    </p:spTree>
    <p:extLst>
      <p:ext uri="{BB962C8B-B14F-4D97-AF65-F5344CB8AC3E}">
        <p14:creationId xmlns:p14="http://schemas.microsoft.com/office/powerpoint/2010/main" val="1813130200"/>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Potential Topics for Next Update to HCD PP Beyond v1.1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2592"/>
          </a:xfrm>
        </p:spPr>
        <p:txBody>
          <a:bodyPr>
            <a:noAutofit/>
          </a:bodyPr>
          <a:lstStyle/>
          <a:p>
            <a:r>
              <a:rPr lang="en-US" sz="2100" dirty="0"/>
              <a:t>Backlog of comments that need addressing (parking lot from v1.1)</a:t>
            </a:r>
          </a:p>
          <a:p>
            <a:r>
              <a:rPr lang="en-US" sz="2100" dirty="0"/>
              <a:t>Remove cipher suites with RSA Key Assignment – when NIST approves and NIAP enforces the new updates to NIST SP 800-131A and NIST SP 800-56B</a:t>
            </a:r>
          </a:p>
          <a:p>
            <a:r>
              <a:rPr lang="en-US" sz="2100" dirty="0"/>
              <a:t>Integrate new NIAP TLS Package</a:t>
            </a:r>
          </a:p>
          <a:p>
            <a:pPr lvl="1"/>
            <a:r>
              <a:rPr lang="en-US" sz="2000" dirty="0"/>
              <a:t>Based on </a:t>
            </a:r>
            <a:r>
              <a:rPr lang="en-US" sz="2000" dirty="0" err="1"/>
              <a:t>NDcPP</a:t>
            </a:r>
            <a:endParaRPr lang="en-US" sz="2000" dirty="0"/>
          </a:p>
          <a:p>
            <a:pPr lvl="1"/>
            <a:r>
              <a:rPr lang="en-US" sz="2000" dirty="0"/>
              <a:t>Separates TLS as a client SFRs from TLS as a server SFRs</a:t>
            </a:r>
          </a:p>
          <a:p>
            <a:r>
              <a:rPr lang="en-US" sz="2100" dirty="0"/>
              <a:t>Removal of support for SHA</a:t>
            </a:r>
          </a:p>
          <a:p>
            <a:r>
              <a:rPr lang="en-US" sz="2100" dirty="0"/>
              <a:t>Key Destruction SFR</a:t>
            </a:r>
          </a:p>
          <a:p>
            <a:r>
              <a:rPr lang="en-US" sz="2100" dirty="0"/>
              <a:t>Use of TPMs and SSDs/SEDs in the TOE</a:t>
            </a:r>
          </a:p>
          <a:p>
            <a:r>
              <a:rPr lang="en-US" sz="2100" dirty="0"/>
              <a:t>Requirements around use of X.509 Certificates (included via reference in new TLS Package)</a:t>
            </a:r>
          </a:p>
          <a:p>
            <a:r>
              <a:rPr lang="en-US" sz="2100" dirty="0"/>
              <a:t>Syncing with updates to </a:t>
            </a:r>
            <a:r>
              <a:rPr lang="en-US" sz="2100" dirty="0" err="1"/>
              <a:t>NDcPP</a:t>
            </a:r>
            <a:r>
              <a:rPr lang="en-US" sz="2100" dirty="0"/>
              <a:t> and three FDE </a:t>
            </a:r>
            <a:r>
              <a:rPr lang="en-US" sz="2100" dirty="0" err="1"/>
              <a:t>cPPs</a:t>
            </a:r>
            <a:endParaRPr lang="en-US" sz="2100" dirty="0"/>
          </a:p>
          <a:p>
            <a:pPr marL="39688" indent="0">
              <a:buNone/>
            </a:pPr>
            <a:endParaRPr lang="en-US" dirty="0"/>
          </a:p>
        </p:txBody>
      </p:sp>
    </p:spTree>
    <p:extLst>
      <p:ext uri="{BB962C8B-B14F-4D97-AF65-F5344CB8AC3E}">
        <p14:creationId xmlns:p14="http://schemas.microsoft.com/office/powerpoint/2010/main" val="585436037"/>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Potential Topics for Next Update to HCD PP Beyond v1.1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000" dirty="0"/>
              <a:t>Update Password Policies to meet NIST SP 800-171 and the new California Password Law</a:t>
            </a:r>
          </a:p>
          <a:p>
            <a:r>
              <a:rPr lang="en-US" sz="2000" dirty="0"/>
              <a:t>Password Policy Applicability (normal vs. admin users)</a:t>
            </a:r>
          </a:p>
          <a:p>
            <a:r>
              <a:rPr lang="en-US" sz="2000" dirty="0"/>
              <a:t>Wi-Fi Support</a:t>
            </a:r>
          </a:p>
          <a:p>
            <a:r>
              <a:rPr lang="en-US" sz="2000" dirty="0"/>
              <a:t>SNMPv3 Support</a:t>
            </a:r>
          </a:p>
          <a:p>
            <a:r>
              <a:rPr lang="en-US" sz="2000" dirty="0"/>
              <a:t>Kerberos Support</a:t>
            </a:r>
          </a:p>
          <a:p>
            <a:r>
              <a:rPr lang="en-US" sz="2000" dirty="0"/>
              <a:t>S/MIME Support</a:t>
            </a:r>
          </a:p>
          <a:p>
            <a:r>
              <a:rPr lang="en-US" sz="2000" dirty="0"/>
              <a:t>SMBv3 Support</a:t>
            </a:r>
          </a:p>
          <a:p>
            <a:r>
              <a:rPr lang="en-US" sz="2000" dirty="0"/>
              <a:t>Incorporation of GDPR and privacy implications</a:t>
            </a:r>
          </a:p>
          <a:p>
            <a:r>
              <a:rPr lang="en-US" sz="2000" dirty="0"/>
              <a:t>3</a:t>
            </a:r>
            <a:r>
              <a:rPr lang="en-US" sz="2000" baseline="30000" dirty="0"/>
              <a:t>rd</a:t>
            </a:r>
            <a:r>
              <a:rPr lang="en-US" sz="2000" dirty="0"/>
              <a:t> Party Entropy Sources</a:t>
            </a:r>
          </a:p>
          <a:p>
            <a:r>
              <a:rPr lang="en-US" sz="2000" dirty="0"/>
              <a:t>Audit Log Server Requirements</a:t>
            </a:r>
          </a:p>
          <a:p>
            <a:endParaRPr lang="en-US" sz="2000" dirty="0"/>
          </a:p>
        </p:txBody>
      </p:sp>
    </p:spTree>
    <p:extLst>
      <p:ext uri="{BB962C8B-B14F-4D97-AF65-F5344CB8AC3E}">
        <p14:creationId xmlns:p14="http://schemas.microsoft.com/office/powerpoint/2010/main" val="3576730639"/>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sz="3200" dirty="0"/>
              <a:t>Potential Topics for Next Update to HCD PP Beyond v1.1</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sz="2400" dirty="0"/>
              <a:t>Consider Changes in </a:t>
            </a:r>
            <a:r>
              <a:rPr lang="en-US" sz="2400" dirty="0" err="1"/>
              <a:t>NDcPP</a:t>
            </a:r>
            <a:r>
              <a:rPr lang="en-US" sz="2400" dirty="0"/>
              <a:t> v2.1</a:t>
            </a:r>
          </a:p>
          <a:p>
            <a:pPr lvl="1"/>
            <a:r>
              <a:rPr lang="en-US" sz="2200" dirty="0"/>
              <a:t>Main substantive changes appear to be:</a:t>
            </a:r>
          </a:p>
          <a:p>
            <a:pPr lvl="2"/>
            <a:r>
              <a:rPr lang="en-US" dirty="0"/>
              <a:t>Deletion of support for 192-bit TLS cipher suites and addition of two new TLS_DHE_RSA cipher suites</a:t>
            </a:r>
          </a:p>
          <a:p>
            <a:pPr lvl="2"/>
            <a:r>
              <a:rPr lang="en-US" dirty="0"/>
              <a:t>New SFR for NTP</a:t>
            </a:r>
          </a:p>
          <a:p>
            <a:pPr lvl="2"/>
            <a:r>
              <a:rPr lang="en-US" dirty="0"/>
              <a:t>Addition of new encryption algorithms, authentication implementations and key exchange methods for SSH</a:t>
            </a:r>
          </a:p>
          <a:p>
            <a:pPr lvl="2"/>
            <a:r>
              <a:rPr lang="en-US" b="1" dirty="0"/>
              <a:t>Audit Events. </a:t>
            </a:r>
            <a:r>
              <a:rPr lang="en-US" dirty="0"/>
              <a:t>All generation/import/change of long-term cryptographic keys (i.e. not session keys) need to be audited, including those that are automatically generated by the TOE</a:t>
            </a:r>
          </a:p>
          <a:p>
            <a:pPr lvl="2"/>
            <a:r>
              <a:rPr lang="en-US" dirty="0"/>
              <a:t>Added additional management functions for possible selection, some of which we might want to look at for inclusion in HCD PP</a:t>
            </a:r>
          </a:p>
          <a:p>
            <a:endParaRPr lang="en-US" sz="2400" dirty="0"/>
          </a:p>
        </p:txBody>
      </p:sp>
    </p:spTree>
    <p:extLst>
      <p:ext uri="{BB962C8B-B14F-4D97-AF65-F5344CB8AC3E}">
        <p14:creationId xmlns:p14="http://schemas.microsoft.com/office/powerpoint/2010/main" val="2590246601"/>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a:t>
            </a:r>
            <a:r>
              <a:rPr lang="en-US" altLang="en-US" dirty="0" err="1"/>
              <a:t>iTC</a:t>
            </a:r>
            <a:r>
              <a:rPr lang="en-US" altLang="en-US" dirty="0"/>
              <a:t> and HCD </a:t>
            </a:r>
            <a:r>
              <a:rPr lang="en-US" altLang="en-US" dirty="0" err="1"/>
              <a:t>cPP</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289665"/>
            <a:ext cx="8474075" cy="4690949"/>
          </a:xfrm>
        </p:spPr>
        <p:txBody>
          <a:bodyPr>
            <a:normAutofit/>
          </a:bodyPr>
          <a:lstStyle/>
          <a:p>
            <a:r>
              <a:rPr lang="en-US" dirty="0"/>
              <a:t>Draft of Essential Security Requirements (ESR) and Terms of Reference (</a:t>
            </a:r>
            <a:r>
              <a:rPr lang="en-US" dirty="0" err="1"/>
              <a:t>ToR</a:t>
            </a:r>
            <a:r>
              <a:rPr lang="en-US" dirty="0"/>
              <a:t>) documents provided to HCD TC for review and comment by Feb 8</a:t>
            </a:r>
            <a:r>
              <a:rPr lang="en-US" baseline="30000" dirty="0"/>
              <a:t>th</a:t>
            </a:r>
            <a:r>
              <a:rPr lang="en-US" dirty="0"/>
              <a:t> </a:t>
            </a:r>
          </a:p>
          <a:p>
            <a:pPr lvl="1"/>
            <a:r>
              <a:rPr lang="en-US" sz="2100" dirty="0"/>
              <a:t>27 Comments Received against ESR and </a:t>
            </a:r>
            <a:r>
              <a:rPr lang="en-US" sz="2100" dirty="0" err="1"/>
              <a:t>ToR</a:t>
            </a:r>
            <a:r>
              <a:rPr lang="en-US" sz="2100" dirty="0"/>
              <a:t> drafts</a:t>
            </a:r>
          </a:p>
          <a:p>
            <a:pPr lvl="1"/>
            <a:r>
              <a:rPr lang="en-US" sz="2100" dirty="0"/>
              <a:t>All 17 ESR Comments reviewed at Feb 11 HCD TC Conference Call</a:t>
            </a:r>
          </a:p>
          <a:p>
            <a:pPr lvl="1"/>
            <a:r>
              <a:rPr lang="en-US" sz="2100" dirty="0"/>
              <a:t>Will review all remaining comments at a Feb 25 HCD TC Conference Call</a:t>
            </a:r>
          </a:p>
          <a:p>
            <a:r>
              <a:rPr lang="en-US" dirty="0"/>
              <a:t>After all comments have been resolved, will submit to CCDB for its review and approval</a:t>
            </a:r>
          </a:p>
          <a:p>
            <a:pPr lvl="1"/>
            <a:r>
              <a:rPr lang="en-US" sz="2100" dirty="0"/>
              <a:t>Need CCDB approval to form HCD </a:t>
            </a:r>
            <a:r>
              <a:rPr lang="en-US" sz="2100" dirty="0" err="1"/>
              <a:t>iTC</a:t>
            </a:r>
            <a:r>
              <a:rPr lang="en-US" sz="2100" dirty="0"/>
              <a:t> and create HCD </a:t>
            </a:r>
            <a:r>
              <a:rPr lang="en-US" sz="2100" dirty="0" err="1"/>
              <a:t>cPP</a:t>
            </a:r>
            <a:r>
              <a:rPr lang="en-US" sz="2100" dirty="0"/>
              <a:t> v1.0</a:t>
            </a:r>
          </a:p>
        </p:txBody>
      </p:sp>
    </p:spTree>
    <p:extLst>
      <p:ext uri="{BB962C8B-B14F-4D97-AF65-F5344CB8AC3E}">
        <p14:creationId xmlns:p14="http://schemas.microsoft.com/office/powerpoint/2010/main" val="2699734169"/>
      </p:ext>
    </p:extLst>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Simplification of first draft ESR to make it more like the ND ESR</a:t>
            </a:r>
          </a:p>
          <a:p>
            <a:pPr lvl="1"/>
            <a:r>
              <a:rPr lang="en-US" dirty="0"/>
              <a:t>Simplified version is the one provided to IDS WG to review</a:t>
            </a:r>
          </a:p>
          <a:p>
            <a:pPr marL="446088" lvl="1" indent="0">
              <a:buNone/>
            </a:pPr>
            <a:r>
              <a:rPr lang="en-US" b="1" dirty="0"/>
              <a:t>Comment Accepted by HCD TC</a:t>
            </a:r>
          </a:p>
          <a:p>
            <a:r>
              <a:rPr lang="en-US" dirty="0"/>
              <a:t>PSTN and Document Storage are Conditionally Mandatory, which is different from Optional. The Conditionally Mandatory functions (according to HCD PP at least) are fax, document storage/retrieval, and field-replaceable nonvolatile storage.</a:t>
            </a:r>
          </a:p>
          <a:p>
            <a:pPr lvl="1"/>
            <a:r>
              <a:rPr lang="en-US" dirty="0"/>
              <a:t>Made several changes to ensure that Conditionally Mandatory and Optional requirements are listed appropriately</a:t>
            </a:r>
          </a:p>
          <a:p>
            <a:pPr marL="446088" lvl="1" indent="0">
              <a:buNone/>
            </a:pPr>
            <a:r>
              <a:rPr lang="en-US" b="1" dirty="0"/>
              <a:t>Comment Accepted by HCD TC</a:t>
            </a:r>
            <a:endParaRPr lang="en-US" dirty="0"/>
          </a:p>
        </p:txBody>
      </p:sp>
    </p:spTree>
    <p:extLst>
      <p:ext uri="{BB962C8B-B14F-4D97-AF65-F5344CB8AC3E}">
        <p14:creationId xmlns:p14="http://schemas.microsoft.com/office/powerpoint/2010/main" val="868042097"/>
      </p:ext>
    </p:extLst>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19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189038"/>
            <a:ext cx="8845755" cy="5257800"/>
          </a:xfrm>
        </p:spPr>
        <p:txBody>
          <a:bodyPr rIns="132080"/>
          <a:lstStyle/>
          <a:p>
            <a:r>
              <a:rPr lang="en-US" dirty="0"/>
              <a:t>All products should have a means for updating software. It should not be optional</a:t>
            </a:r>
          </a:p>
          <a:p>
            <a:pPr lvl="1"/>
            <a:r>
              <a:rPr lang="en-US" dirty="0"/>
              <a:t>Remove the notion that software updating is optional</a:t>
            </a:r>
          </a:p>
          <a:p>
            <a:pPr marL="446088" lvl="1" indent="0">
              <a:buNone/>
            </a:pPr>
            <a:r>
              <a:rPr lang="en-US" b="1" dirty="0"/>
              <a:t>Comment Accepted by HCD TC</a:t>
            </a:r>
            <a:endParaRPr lang="en-US" dirty="0"/>
          </a:p>
          <a:p>
            <a:r>
              <a:rPr lang="en-US" dirty="0"/>
              <a:t>Software integrity check is not limited to preventing malware distribution- there are other reasons for ensuring software integrity, not just to prevent malware distribution</a:t>
            </a:r>
          </a:p>
          <a:p>
            <a:pPr lvl="1"/>
            <a:r>
              <a:rPr lang="en-US" dirty="0"/>
              <a:t>Remove the discussion of malware.</a:t>
            </a:r>
          </a:p>
          <a:p>
            <a:pPr marL="446088" lvl="1" indent="0">
              <a:buNone/>
            </a:pPr>
            <a:r>
              <a:rPr lang="en-US" b="1" dirty="0"/>
              <a:t>Comment Accepted by HCD TC</a:t>
            </a:r>
            <a:endParaRPr lang="en-US" dirty="0"/>
          </a:p>
        </p:txBody>
      </p:sp>
    </p:spTree>
    <p:extLst>
      <p:ext uri="{BB962C8B-B14F-4D97-AF65-F5344CB8AC3E}">
        <p14:creationId xmlns:p14="http://schemas.microsoft.com/office/powerpoint/2010/main" val="296822710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fld id="{B2F7DAB9-0B94-40F2-BDA1-68D5AB33D864}" type="slidenum">
              <a:rPr lang="en-US" altLang="en-US" sz="1100" smtClean="0">
                <a:solidFill>
                  <a:srgbClr val="FFFFFF"/>
                </a:solidFill>
                <a:cs typeface="Arial" charset="0"/>
              </a:rPr>
              <a:pPr eaLnBrk="1" hangingPunct="1"/>
              <a:t>2</a:t>
            </a:fld>
            <a:endParaRPr lang="en-US" altLang="en-US" sz="1100">
              <a:solidFill>
                <a:srgbClr val="FFFFFF"/>
              </a:solidFill>
              <a:cs typeface="Arial" charset="0"/>
            </a:endParaRPr>
          </a:p>
        </p:txBody>
      </p:sp>
      <p:sp>
        <p:nvSpPr>
          <p:cNvPr id="7171" name="Rectangle 1"/>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sp>
        <p:nvSpPr>
          <p:cNvPr id="7172" name="Rectangle 2"/>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r>
              <a:rPr lang="en-US" altLang="en-US" sz="1100" dirty="0">
                <a:solidFill>
                  <a:srgbClr val="FFFFFF"/>
                </a:solidFill>
                <a:cs typeface="Arial" charset="0"/>
              </a:rPr>
              <a:t>Copyright © 2019 The Printer Working Group. All rights reserved.</a:t>
            </a:r>
          </a:p>
        </p:txBody>
      </p:sp>
      <p:sp>
        <p:nvSpPr>
          <p:cNvPr id="7173" name="Rectangle 3"/>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eaLnBrk="1" hangingPunct="1"/>
            <a:endParaRPr lang="en-US" altLang="en-US"/>
          </a:p>
        </p:txBody>
      </p:sp>
      <p:pic>
        <p:nvPicPr>
          <p:cNvPr id="7174" name="Picture 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aphicFrame>
        <p:nvGraphicFramePr>
          <p:cNvPr id="2" name="Group 5"/>
          <p:cNvGraphicFramePr>
            <a:graphicFrameLocks noGrp="1"/>
          </p:cNvGraphicFramePr>
          <p:nvPr>
            <p:extLst>
              <p:ext uri="{D42A27DB-BD31-4B8C-83A1-F6EECF244321}">
                <p14:modId xmlns:p14="http://schemas.microsoft.com/office/powerpoint/2010/main" val="2378777924"/>
              </p:ext>
            </p:extLst>
          </p:nvPr>
        </p:nvGraphicFramePr>
        <p:xfrm>
          <a:off x="762000" y="1925634"/>
          <a:ext cx="7099301" cy="2352678"/>
        </p:xfrm>
        <a:graphic>
          <a:graphicData uri="http://schemas.openxmlformats.org/drawingml/2006/table">
            <a:tbl>
              <a:tblPr/>
              <a:tblGrid>
                <a:gridCol w="1841500">
                  <a:extLst>
                    <a:ext uri="{9D8B030D-6E8A-4147-A177-3AD203B41FA5}">
                      <a16:colId xmlns:a16="http://schemas.microsoft.com/office/drawing/2014/main" val="20000"/>
                    </a:ext>
                  </a:extLst>
                </a:gridCol>
                <a:gridCol w="5257801">
                  <a:extLst>
                    <a:ext uri="{9D8B030D-6E8A-4147-A177-3AD203B41FA5}">
                      <a16:colId xmlns:a16="http://schemas.microsoft.com/office/drawing/2014/main" val="20001"/>
                    </a:ext>
                  </a:extLst>
                </a:gridCol>
              </a:tblGrid>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When</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What</a:t>
                      </a:r>
                    </a:p>
                  </a:txBody>
                  <a:tcPr marL="50800" marR="50800" marT="50800" marB="50800" horzOverflow="overflow">
                    <a:lnL cap="flat">
                      <a:noFill/>
                    </a:lnL>
                    <a:lnR cap="flat">
                      <a:noFill/>
                    </a:lnR>
                    <a:lnT cap="flat">
                      <a:noFill/>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w="12700" cap="flat" cmpd="sng" algn="ctr">
                      <a:solidFill>
                        <a:srgbClr val="000000"/>
                      </a:solidFill>
                      <a:prstDash val="solid"/>
                      <a:round/>
                      <a:headEnd type="none" w="med" len="med"/>
                      <a:tailEnd type="none" w="med" len="med"/>
                    </a:lnT>
                    <a:lnB cap="flat">
                      <a:noFill/>
                    </a:lnB>
                    <a:lnTlToBr>
                      <a:noFill/>
                    </a:lnTlToBr>
                    <a:lnBlToTr>
                      <a:noFill/>
                    </a:lnBlToTr>
                    <a:noFill/>
                  </a:tcPr>
                </a:tc>
                <a:extLst>
                  <a:ext uri="{0D108BD9-81ED-4DB2-BD59-A6C34878D82A}">
                    <a16:rowId xmlns:a16="http://schemas.microsoft.com/office/drawing/2014/main" val="10001"/>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9:00 –  9:05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Introductions, Agenda review</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2"/>
                  </a:ext>
                </a:extLst>
              </a:tr>
              <a:tr h="392113">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  9:05 – 10:25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lvl1pPr>
                        <a:spcBef>
                          <a:spcPts val="600"/>
                        </a:spcBef>
                        <a:buSzPct val="100000"/>
                        <a:buFont typeface="Verdana" charset="0"/>
                        <a:tabLst>
                          <a:tab pos="914400" algn="l"/>
                        </a:tabLst>
                        <a:defRPr sz="2000">
                          <a:solidFill>
                            <a:schemeClr val="tx1"/>
                          </a:solidFill>
                          <a:latin typeface="Verdana" charset="0"/>
                          <a:ea typeface="ヒラギノ角ゴ ProN W3" charset="0"/>
                          <a:cs typeface="ヒラギノ角ゴ ProN W3" charset="0"/>
                          <a:sym typeface="Verdana" charset="0"/>
                        </a:defRPr>
                      </a:lvl1pPr>
                      <a:lvl2pPr marL="782638" indent="-285750">
                        <a:spcBef>
                          <a:spcPts val="5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2pPr>
                      <a:lvl3pPr marL="1182688" indent="-228600">
                        <a:spcBef>
                          <a:spcPts val="600"/>
                        </a:spcBef>
                        <a:buSzPct val="100000"/>
                        <a:buFont typeface="Verdana" charset="0"/>
                        <a:tabLst>
                          <a:tab pos="914400" algn="l"/>
                        </a:tabLst>
                        <a:defRPr sz="1600">
                          <a:solidFill>
                            <a:schemeClr val="tx1"/>
                          </a:solidFill>
                          <a:latin typeface="Verdana" charset="0"/>
                          <a:ea typeface="ヒラギノ角ゴ ProN W3" charset="0"/>
                          <a:cs typeface="ヒラギノ角ゴ ProN W3" charset="0"/>
                          <a:sym typeface="Verdana" charset="0"/>
                        </a:defRPr>
                      </a:lvl3pPr>
                      <a:lvl4pPr marL="16398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4pPr>
                      <a:lvl5pPr marL="2097088" indent="-228600">
                        <a:spcBef>
                          <a:spcPts val="400"/>
                        </a:spcBef>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5pPr>
                      <a:lvl6pPr marL="25542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6pPr>
                      <a:lvl7pPr marL="30114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7pPr>
                      <a:lvl8pPr marL="34686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8pPr>
                      <a:lvl9pPr marL="3925888" indent="-228600" fontAlgn="base">
                        <a:spcBef>
                          <a:spcPts val="400"/>
                        </a:spcBef>
                        <a:spcAft>
                          <a:spcPct val="0"/>
                        </a:spcAft>
                        <a:buSzPct val="100000"/>
                        <a:buFont typeface="Verdana" charset="0"/>
                        <a:tabLst>
                          <a:tab pos="914400" algn="l"/>
                        </a:tabLst>
                        <a:defRPr sz="1200">
                          <a:solidFill>
                            <a:schemeClr val="tx1"/>
                          </a:solidFill>
                          <a:latin typeface="Verdana" charset="0"/>
                          <a:ea typeface="ヒラギノ角ゴ ProN W3" charset="0"/>
                          <a:cs typeface="ヒラギノ角ゴ ProN W3" charset="0"/>
                          <a:sym typeface="Verdana" charset="0"/>
                        </a:defRPr>
                      </a:lvl9p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Review HCD PP v1.1/ HCD ESR / HCD </a:t>
                      </a:r>
                      <a:r>
                        <a:rPr kumimoji="0" lang="en-US" altLang="en-US" sz="1800" b="0" i="0" u="none" strike="noStrike" cap="none" normalizeH="0" baseline="0" dirty="0" err="1">
                          <a:ln>
                            <a:noFill/>
                          </a:ln>
                          <a:solidFill>
                            <a:schemeClr val="tx1"/>
                          </a:solidFill>
                          <a:effectLst/>
                          <a:latin typeface="Verdana" charset="0"/>
                          <a:ea typeface="ヒラギノ角ゴ ProN W3" charset="0"/>
                          <a:cs typeface="ヒラギノ角ゴ ProN W3" charset="0"/>
                          <a:sym typeface="Verdana" charset="0"/>
                        </a:rPr>
                        <a:t>ToR</a:t>
                      </a: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10003"/>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10:25 – 10:45</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lang="en-US" sz="1800" kern="1200" dirty="0">
                          <a:solidFill>
                            <a:schemeClr val="tx1"/>
                          </a:solidFill>
                          <a:effectLst/>
                          <a:latin typeface="+mn-lt"/>
                          <a:ea typeface="+mn-ea"/>
                          <a:cs typeface="+mn-cs"/>
                        </a:rPr>
                        <a:t>PWG HCD Security Guidelines</a:t>
                      </a:r>
                      <a:endPar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endParaRP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noFill/>
                  </a:tcPr>
                </a:tc>
                <a:extLst>
                  <a:ext uri="{0D108BD9-81ED-4DB2-BD59-A6C34878D82A}">
                    <a16:rowId xmlns:a16="http://schemas.microsoft.com/office/drawing/2014/main" val="2807628902"/>
                  </a:ext>
                </a:extLst>
              </a:tr>
              <a:tr h="392113">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defRPr/>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10:50 – 11:00</a:t>
                      </a:r>
                    </a:p>
                  </a:txBody>
                  <a:tcPr marL="50800" marR="50800" marT="50800" marB="50800" horzOverflow="overflow">
                    <a:lnL w="3175" cap="flat" cmpd="sng" algn="ctr">
                      <a:solidFill>
                        <a:srgbClr val="7F7F7F"/>
                      </a:solidFill>
                      <a:prstDash val="solid"/>
                      <a:round/>
                      <a:headEnd type="none" w="med" len="med"/>
                      <a:tailEnd type="none" w="med" len="med"/>
                    </a:lnL>
                    <a:lnR w="3175" cap="flat" cmpd="sng" algn="ctr">
                      <a:solidFill>
                        <a:srgbClr val="DCDCDC"/>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tc>
                  <a:txBody>
                    <a:bodyPr/>
                    <a:lstStyle/>
                    <a:p>
                      <a:pPr marL="0" marR="0" lvl="0" indent="0" algn="l" defTabSz="914400" rtl="0" eaLnBrk="1" fontAlgn="base" latinLnBrk="0" hangingPunct="1">
                        <a:lnSpc>
                          <a:spcPct val="100000"/>
                        </a:lnSpc>
                        <a:spcBef>
                          <a:spcPct val="0"/>
                        </a:spcBef>
                        <a:spcAft>
                          <a:spcPct val="0"/>
                        </a:spcAft>
                        <a:buClrTx/>
                        <a:buSzPct val="100000"/>
                        <a:buFont typeface="Verdana" charset="0"/>
                        <a:buNone/>
                        <a:tabLst>
                          <a:tab pos="914400" algn="l"/>
                        </a:tabLst>
                      </a:pPr>
                      <a:r>
                        <a:rPr kumimoji="0" lang="en-US" altLang="en-US" sz="1800" b="0" i="0" u="none" strike="noStrike" cap="none" normalizeH="0" baseline="0" dirty="0">
                          <a:ln>
                            <a:noFill/>
                          </a:ln>
                          <a:solidFill>
                            <a:schemeClr val="tx1"/>
                          </a:solidFill>
                          <a:effectLst/>
                          <a:latin typeface="Verdana" charset="0"/>
                          <a:ea typeface="ヒラギノ角ゴ ProN W3" charset="0"/>
                          <a:cs typeface="ヒラギノ角ゴ ProN W3" charset="0"/>
                          <a:sym typeface="Verdana" charset="0"/>
                        </a:rPr>
                        <a:t>Wrap Up / Next Steps</a:t>
                      </a:r>
                    </a:p>
                  </a:txBody>
                  <a:tcPr marL="50800" marR="50800" marT="50800" marB="50800" horzOverflow="overflow">
                    <a:lnL w="3175" cap="flat" cmpd="sng" algn="ctr">
                      <a:solidFill>
                        <a:srgbClr val="DCDCDC"/>
                      </a:solidFill>
                      <a:prstDash val="solid"/>
                      <a:round/>
                      <a:headEnd type="none" w="med" len="med"/>
                      <a:tailEnd type="none" w="med" len="med"/>
                    </a:lnL>
                    <a:lnR w="3175" cap="flat" cmpd="sng" algn="ctr">
                      <a:solidFill>
                        <a:srgbClr val="7F7F7F"/>
                      </a:solidFill>
                      <a:prstDash val="solid"/>
                      <a:round/>
                      <a:headEnd type="none" w="med" len="med"/>
                      <a:tailEnd type="none" w="med" len="med"/>
                    </a:lnR>
                    <a:lnT cap="flat">
                      <a:noFill/>
                    </a:lnT>
                    <a:lnB cap="flat">
                      <a:noFill/>
                    </a:lnB>
                    <a:lnTlToBr>
                      <a:noFill/>
                    </a:lnTlToBr>
                    <a:lnBlToTr>
                      <a:noFill/>
                    </a:lnBlToTr>
                    <a:solidFill>
                      <a:srgbClr val="B8BABC">
                        <a:alpha val="29803"/>
                      </a:srgbClr>
                    </a:solidFill>
                  </a:tcPr>
                </a:tc>
                <a:extLst>
                  <a:ext uri="{0D108BD9-81ED-4DB2-BD59-A6C34878D82A}">
                    <a16:rowId xmlns:a16="http://schemas.microsoft.com/office/drawing/2014/main" val="10004"/>
                  </a:ext>
                </a:extLst>
              </a:tr>
            </a:tbl>
          </a:graphicData>
        </a:graphic>
      </p:graphicFrame>
      <p:sp>
        <p:nvSpPr>
          <p:cNvPr id="7194" name="Rectangle 85"/>
          <p:cNvSpPr>
            <a:spLocks noGrp="1" noChangeArrowheads="1"/>
          </p:cNvSpPr>
          <p:nvPr>
            <p:ph type="title"/>
          </p:nvPr>
        </p:nvSpPr>
        <p:spPr/>
        <p:txBody>
          <a:bodyPr rIns="132080"/>
          <a:lstStyle/>
          <a:p>
            <a:pPr eaLnBrk="1" hangingPunct="1"/>
            <a:r>
              <a:rPr lang="en-US" altLang="en-US"/>
              <a:t>Agenda</a:t>
            </a:r>
          </a:p>
        </p:txBody>
      </p:sp>
      <p:sp>
        <p:nvSpPr>
          <p:cNvPr id="7195" name="Text Box 8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defRPr sz="1600">
                <a:solidFill>
                  <a:srgbClr val="000000"/>
                </a:solidFill>
                <a:latin typeface="Arial" charset="0"/>
                <a:ea typeface="ヒラギノ角ゴ ProN W3" charset="0"/>
                <a:cs typeface="ヒラギノ角ゴ ProN W3" charset="0"/>
                <a:sym typeface="Arial" charset="0"/>
              </a:defRPr>
            </a:lvl1pPr>
            <a:lvl2pPr marL="742950" indent="-285750" eaLnBrk="0" hangingPunct="0">
              <a:defRPr sz="1600">
                <a:solidFill>
                  <a:srgbClr val="000000"/>
                </a:solidFill>
                <a:latin typeface="Arial" charset="0"/>
                <a:ea typeface="ヒラギノ角ゴ ProN W3" charset="0"/>
                <a:cs typeface="ヒラギノ角ゴ ProN W3" charset="0"/>
                <a:sym typeface="Arial" charset="0"/>
              </a:defRPr>
            </a:lvl2pPr>
            <a:lvl3pPr marL="1143000" indent="-228600" eaLnBrk="0" hangingPunct="0">
              <a:defRPr sz="1600">
                <a:solidFill>
                  <a:srgbClr val="000000"/>
                </a:solidFill>
                <a:latin typeface="Arial" charset="0"/>
                <a:ea typeface="ヒラギノ角ゴ ProN W3" charset="0"/>
                <a:cs typeface="ヒラギノ角ゴ ProN W3" charset="0"/>
                <a:sym typeface="Arial" charset="0"/>
              </a:defRPr>
            </a:lvl3pPr>
            <a:lvl4pPr marL="1600200" indent="-228600" eaLnBrk="0" hangingPunct="0">
              <a:defRPr sz="1600">
                <a:solidFill>
                  <a:srgbClr val="000000"/>
                </a:solidFill>
                <a:latin typeface="Arial" charset="0"/>
                <a:ea typeface="ヒラギノ角ゴ ProN W3" charset="0"/>
                <a:cs typeface="ヒラギノ角ゴ ProN W3" charset="0"/>
                <a:sym typeface="Arial" charset="0"/>
              </a:defRPr>
            </a:lvl4pPr>
            <a:lvl5pPr marL="2057400" indent="-228600" eaLnBrk="0" hangingPunct="0">
              <a:defRPr sz="1600">
                <a:solidFill>
                  <a:srgbClr val="000000"/>
                </a:solidFill>
                <a:latin typeface="Arial" charset="0"/>
                <a:ea typeface="ヒラギノ角ゴ ProN W3" charset="0"/>
                <a:cs typeface="ヒラギノ角ゴ ProN W3" charset="0"/>
                <a:sym typeface="Arial" charset="0"/>
              </a:defRPr>
            </a:lvl5pPr>
            <a:lvl6pPr marL="25146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6pPr>
            <a:lvl7pPr marL="29718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7pPr>
            <a:lvl8pPr marL="34290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8pPr>
            <a:lvl9pPr marL="3886200" indent="-228600" eaLnBrk="0" fontAlgn="base" hangingPunct="0">
              <a:spcBef>
                <a:spcPct val="0"/>
              </a:spcBef>
              <a:spcAft>
                <a:spcPct val="0"/>
              </a:spcAft>
              <a:defRPr sz="1600">
                <a:solidFill>
                  <a:srgbClr val="000000"/>
                </a:solidFill>
                <a:latin typeface="Arial" charset="0"/>
                <a:ea typeface="ヒラギノ角ゴ ProN W3" charset="0"/>
                <a:cs typeface="ヒラギノ角ゴ ProN W3" charset="0"/>
                <a:sym typeface="Arial" charset="0"/>
              </a:defRPr>
            </a:lvl9pPr>
          </a:lstStyle>
          <a:p>
            <a:pPr algn="ctr" eaLnBrk="1" hangingPunct="1"/>
            <a:fld id="{940EB118-3463-4089-8D6E-94C1677A253E}" type="slidenum">
              <a:rPr lang="en-US" altLang="en-US" sz="1100">
                <a:solidFill>
                  <a:srgbClr val="FFFFFF"/>
                </a:solidFill>
                <a:cs typeface="Arial" charset="0"/>
              </a:rPr>
              <a:pPr algn="ctr" eaLnBrk="1" hangingPunct="1"/>
              <a:t>2</a:t>
            </a:fld>
            <a:endParaRPr lang="en-US" altLang="en-US" sz="1100">
              <a:solidFill>
                <a:srgbClr val="FFFFFF"/>
              </a:solidFill>
              <a:cs typeface="Arial" charset="0"/>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189038"/>
            <a:ext cx="8845755" cy="5257800"/>
          </a:xfrm>
        </p:spPr>
        <p:txBody>
          <a:bodyPr rIns="132080"/>
          <a:lstStyle/>
          <a:p>
            <a:r>
              <a:rPr lang="en-US" dirty="0"/>
              <a:t>In addition to not checking User Data for malware, the ESR also does not require checking for other kinds of malicious User Data (for example, PostScript, JPEG)</a:t>
            </a:r>
          </a:p>
          <a:p>
            <a:pPr marL="446088" lvl="1" indent="0">
              <a:buNone/>
            </a:pPr>
            <a:r>
              <a:rPr lang="en-US" dirty="0"/>
              <a:t>Anti-malware checks on User Data transferred to and from the HCD</a:t>
            </a:r>
          </a:p>
          <a:p>
            <a:pPr marL="446088" lvl="1" indent="0">
              <a:buNone/>
            </a:pPr>
            <a:r>
              <a:rPr lang="en-US" dirty="0"/>
              <a:t>should be</a:t>
            </a:r>
          </a:p>
          <a:p>
            <a:pPr marL="457200" lvl="2" indent="0">
              <a:buNone/>
            </a:pPr>
            <a:r>
              <a:rPr lang="en-US" dirty="0"/>
              <a:t>Resistance against malicious User Data transferred to or from the HCD.</a:t>
            </a:r>
          </a:p>
          <a:p>
            <a:pPr marL="457200" lvl="2" indent="0">
              <a:buNone/>
            </a:pPr>
            <a:r>
              <a:rPr lang="en-US" b="1" dirty="0"/>
              <a:t>Comment Accepted by HCD TC</a:t>
            </a:r>
          </a:p>
          <a:p>
            <a:r>
              <a:rPr lang="en-US" dirty="0"/>
              <a:t>Under ‘Out of Scope for Evaluations’ is anti-malware really out-of-scope and does it apply to just user data</a:t>
            </a:r>
          </a:p>
          <a:p>
            <a:pPr lvl="1"/>
            <a:r>
              <a:rPr lang="en-US" dirty="0"/>
              <a:t>Need for HCD TD to determine how to address</a:t>
            </a:r>
          </a:p>
          <a:p>
            <a:pPr lvl="1"/>
            <a:r>
              <a:rPr lang="en-US" dirty="0"/>
              <a:t>Use proposed wording in comment</a:t>
            </a:r>
          </a:p>
          <a:p>
            <a:pPr marL="446088" lvl="1" indent="0">
              <a:buNone/>
            </a:pPr>
            <a:r>
              <a:rPr lang="en-US" b="1" dirty="0"/>
              <a:t>Comment Accepted “In Principle” by HCD TC; specific wording to be determined by HCD </a:t>
            </a:r>
            <a:r>
              <a:rPr lang="en-US" b="1" dirty="0" err="1"/>
              <a:t>iTC</a:t>
            </a:r>
            <a:endParaRPr lang="en-US" dirty="0"/>
          </a:p>
          <a:p>
            <a:pPr marL="457200" lvl="2" indent="0">
              <a:buNone/>
            </a:pPr>
            <a:endParaRPr lang="en-US" dirty="0"/>
          </a:p>
        </p:txBody>
      </p:sp>
    </p:spTree>
    <p:extLst>
      <p:ext uri="{BB962C8B-B14F-4D97-AF65-F5344CB8AC3E}">
        <p14:creationId xmlns:p14="http://schemas.microsoft.com/office/powerpoint/2010/main" val="3141426975"/>
      </p:ext>
    </p:extLst>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The statement “HCD shall provide mechanisms to verify the authenticity of software updates” needs to be expanded to address the case where a software update file containing malware or other “bad” software is properly digitally signed</a:t>
            </a:r>
          </a:p>
          <a:p>
            <a:pPr lvl="1"/>
            <a:r>
              <a:rPr lang="en-US" dirty="0"/>
              <a:t>Need for HCD TD to determine how to address</a:t>
            </a:r>
          </a:p>
          <a:p>
            <a:pPr marL="446088" lvl="1" indent="0">
              <a:buNone/>
            </a:pPr>
            <a:r>
              <a:rPr lang="en-US" b="1" dirty="0"/>
              <a:t>Comment rejected by HCD TC</a:t>
            </a:r>
          </a:p>
          <a:p>
            <a:r>
              <a:rPr lang="en-US" dirty="0"/>
              <a:t>An HCD has firmware (e.g. BIOS) in addition to software. The protection of HCD's firmware is critical to the security of the HCD. </a:t>
            </a:r>
          </a:p>
          <a:p>
            <a:pPr lvl="1"/>
            <a:r>
              <a:rPr lang="en-US" dirty="0"/>
              <a:t>Replace "software" with "firmware / software“</a:t>
            </a:r>
          </a:p>
          <a:p>
            <a:pPr marL="446088" lvl="1" indent="0">
              <a:buNone/>
            </a:pPr>
            <a:r>
              <a:rPr lang="en-US" b="1" dirty="0"/>
              <a:t>Comment accepted by the HCD TC</a:t>
            </a:r>
          </a:p>
        </p:txBody>
      </p:sp>
    </p:spTree>
    <p:extLst>
      <p:ext uri="{BB962C8B-B14F-4D97-AF65-F5344CB8AC3E}">
        <p14:creationId xmlns:p14="http://schemas.microsoft.com/office/powerpoint/2010/main" val="3842314513"/>
      </p:ext>
    </p:extLst>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27000" y="1157083"/>
            <a:ext cx="8890000" cy="5257800"/>
          </a:xfrm>
        </p:spPr>
        <p:txBody>
          <a:bodyPr rIns="132080"/>
          <a:lstStyle/>
          <a:p>
            <a:r>
              <a:rPr lang="en-US" dirty="0"/>
              <a:t>Currently the following bulleted item in the "Attacker's Access" section covers firmware / software: </a:t>
            </a:r>
            <a:br>
              <a:rPr lang="en-US" dirty="0"/>
            </a:br>
            <a:r>
              <a:rPr lang="en-US" dirty="0"/>
              <a:t>"An attacker may cause the installation of unauthorized software on the HCD." </a:t>
            </a:r>
          </a:p>
          <a:p>
            <a:pPr lvl="1"/>
            <a:r>
              <a:rPr lang="en-US" dirty="0"/>
              <a:t>Propose to supplement the attacker's access to firmware / software above by adding the following attacker's access: </a:t>
            </a:r>
            <a:br>
              <a:rPr lang="en-US" dirty="0"/>
            </a:br>
            <a:r>
              <a:rPr lang="en-US" dirty="0"/>
              <a:t>"An attacker may change (modify or delete) firmware / software in the HCD through one of the HCD’s interfaces“</a:t>
            </a:r>
          </a:p>
          <a:p>
            <a:pPr marL="738188" lvl="2" indent="0">
              <a:buNone/>
            </a:pPr>
            <a:r>
              <a:rPr lang="en-US" dirty="0"/>
              <a:t>The proposed attacker's access covers access to firmware / software outside the firmware / software update process</a:t>
            </a:r>
          </a:p>
          <a:p>
            <a:pPr marL="338138" lvl="1" indent="0">
              <a:buNone/>
            </a:pPr>
            <a:r>
              <a:rPr lang="en-US" b="1" dirty="0"/>
              <a:t>Comment accepted by the HCD TC</a:t>
            </a:r>
          </a:p>
        </p:txBody>
      </p:sp>
    </p:spTree>
    <p:extLst>
      <p:ext uri="{BB962C8B-B14F-4D97-AF65-F5344CB8AC3E}">
        <p14:creationId xmlns:p14="http://schemas.microsoft.com/office/powerpoint/2010/main" val="916070264"/>
      </p:ext>
    </p:extLst>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325438"/>
            <a:r>
              <a:rPr lang="en-US" dirty="0"/>
              <a:t>Execution of corrupted code can degrade the security of the HCD. As such, the HCD should detect corrupted code, and alert when corrupted code is detected, to enable corrective action</a:t>
            </a:r>
          </a:p>
          <a:p>
            <a:pPr marL="674688" lvl="1"/>
            <a:r>
              <a:rPr lang="en-US" dirty="0"/>
              <a:t>Add to ESRs “HCD shall detect corrupted code”</a:t>
            </a:r>
          </a:p>
          <a:p>
            <a:pPr marL="388938" lvl="1" indent="0">
              <a:buNone/>
            </a:pPr>
            <a:r>
              <a:rPr lang="en-US" b="1" dirty="0"/>
              <a:t>Comment deferred by HCD TC to be decided by HCD </a:t>
            </a:r>
            <a:r>
              <a:rPr lang="en-US" b="1" dirty="0" err="1"/>
              <a:t>iTC</a:t>
            </a:r>
            <a:endParaRPr lang="en-US" b="1" dirty="0"/>
          </a:p>
          <a:p>
            <a:r>
              <a:rPr lang="en-US" dirty="0"/>
              <a:t>Having a root of trust for the verifying boot firmware provides added assurance of the security mechanism</a:t>
            </a:r>
          </a:p>
          <a:p>
            <a:pPr lvl="1"/>
            <a:r>
              <a:rPr lang="en-US" dirty="0"/>
              <a:t>Add to ESRs “HCD shall have root of trust for verifying integrity of boot firmware”</a:t>
            </a:r>
          </a:p>
          <a:p>
            <a:pPr marL="446088" lvl="1" indent="0">
              <a:buNone/>
            </a:pPr>
            <a:r>
              <a:rPr lang="en-US" b="1" dirty="0"/>
              <a:t>Comment deferred by HCD TC to be decided by HCD </a:t>
            </a:r>
            <a:r>
              <a:rPr lang="en-US" b="1" dirty="0" err="1"/>
              <a:t>iTC</a:t>
            </a:r>
            <a:endParaRPr lang="en-US" b="1" dirty="0"/>
          </a:p>
        </p:txBody>
      </p:sp>
    </p:spTree>
    <p:extLst>
      <p:ext uri="{BB962C8B-B14F-4D97-AF65-F5344CB8AC3E}">
        <p14:creationId xmlns:p14="http://schemas.microsoft.com/office/powerpoint/2010/main" val="4183478442"/>
      </p:ext>
    </p:extLst>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 (from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Fax should be added to the ‘Use Case’ discussion</a:t>
            </a:r>
          </a:p>
          <a:p>
            <a:pPr marL="388938" lvl="1" indent="0">
              <a:buNone/>
            </a:pPr>
            <a:r>
              <a:rPr lang="en-US" b="1" dirty="0"/>
              <a:t>Comment rejected by the HCD TC</a:t>
            </a:r>
          </a:p>
          <a:p>
            <a:r>
              <a:rPr lang="en-US" dirty="0"/>
              <a:t>Under ‘Attacker’s Resources’ there was the statement “There is numerous PC software providing HCD users with a variety of applications delivered by each HCD vendor.” Some rewording of this sentence to make it grammatically correct was suggested. </a:t>
            </a:r>
          </a:p>
          <a:p>
            <a:pPr marL="388938" lvl="1" indent="0">
              <a:buNone/>
            </a:pPr>
            <a:r>
              <a:rPr lang="en-US" b="1" dirty="0"/>
              <a:t>Comment accepted by the HCD TC</a:t>
            </a:r>
          </a:p>
          <a:p>
            <a:r>
              <a:rPr lang="en-US" dirty="0"/>
              <a:t>There is also the statement “The tools used for attacks are expected to be tools that are free or non-free according to the knowledge levels of the attackers”; statement should be revised or removed (Note: Chose to remove it)</a:t>
            </a:r>
          </a:p>
          <a:p>
            <a:pPr marL="388938" lvl="1" indent="0">
              <a:buNone/>
            </a:pPr>
            <a:r>
              <a:rPr lang="en-US" b="1" dirty="0"/>
              <a:t>Comment accepted by the HCD TC – statement removed</a:t>
            </a:r>
            <a:endParaRPr lang="en-US" dirty="0"/>
          </a:p>
        </p:txBody>
      </p:sp>
    </p:spTree>
    <p:extLst>
      <p:ext uri="{BB962C8B-B14F-4D97-AF65-F5344CB8AC3E}">
        <p14:creationId xmlns:p14="http://schemas.microsoft.com/office/powerpoint/2010/main" val="592033817"/>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 (from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Need to add something about physical attacks to the ‘Attacker’s Access’ section</a:t>
            </a:r>
          </a:p>
          <a:p>
            <a:r>
              <a:rPr lang="en-US" dirty="0"/>
              <a:t>Under the ‘ESR’ section, the statement “HCD shall test some subset of its security functionality to help ensure that subset is operating properly” should add some wording about when this subset is run and be reworded slightly to make this statement clearer</a:t>
            </a:r>
          </a:p>
        </p:txBody>
      </p:sp>
    </p:spTree>
    <p:extLst>
      <p:ext uri="{BB962C8B-B14F-4D97-AF65-F5344CB8AC3E}">
        <p14:creationId xmlns:p14="http://schemas.microsoft.com/office/powerpoint/2010/main" val="4075514074"/>
      </p:ext>
    </p:extLst>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ESR Draft (from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Under ‘Assumptions’ need to clarify what is meant by public access in the statement “The Operational Environment is assumed to protect the HCD from direct, public access to its LAN interface”</a:t>
            </a:r>
          </a:p>
          <a:p>
            <a:pPr marL="388938" lvl="1" indent="0">
              <a:buNone/>
            </a:pPr>
            <a:r>
              <a:rPr lang="en-US" b="1" dirty="0"/>
              <a:t>Comment accepted by the HCD TC</a:t>
            </a:r>
          </a:p>
          <a:p>
            <a:r>
              <a:rPr lang="en-US" dirty="0"/>
              <a:t>Under ‘Optional Extensions’ expand the discussion of network-fax separation to discuss prohibition of any type of network bridging</a:t>
            </a:r>
          </a:p>
          <a:p>
            <a:pPr marL="388938" lvl="1" indent="0">
              <a:buNone/>
            </a:pPr>
            <a:r>
              <a:rPr lang="en-US" b="1" dirty="0"/>
              <a:t>Comment deferred to HCD </a:t>
            </a:r>
            <a:r>
              <a:rPr lang="en-US" b="1" dirty="0" err="1"/>
              <a:t>iTC</a:t>
            </a:r>
            <a:r>
              <a:rPr lang="en-US" b="1" dirty="0"/>
              <a:t> to determine proper wording</a:t>
            </a:r>
          </a:p>
          <a:p>
            <a:endParaRPr lang="en-US" sz="2000" dirty="0"/>
          </a:p>
        </p:txBody>
      </p:sp>
    </p:spTree>
    <p:extLst>
      <p:ext uri="{BB962C8B-B14F-4D97-AF65-F5344CB8AC3E}">
        <p14:creationId xmlns:p14="http://schemas.microsoft.com/office/powerpoint/2010/main" val="3209976399"/>
      </p:ext>
    </p:extLst>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ESR</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349250" lvl="1" indent="0">
              <a:buNone/>
            </a:pPr>
            <a:r>
              <a:rPr lang="en-US" sz="2200" dirty="0"/>
              <a:t>Additional Comments from the IDS WG:</a:t>
            </a:r>
          </a:p>
        </p:txBody>
      </p:sp>
    </p:spTree>
    <p:extLst>
      <p:ext uri="{BB962C8B-B14F-4D97-AF65-F5344CB8AC3E}">
        <p14:creationId xmlns:p14="http://schemas.microsoft.com/office/powerpoint/2010/main" val="3373662397"/>
      </p:ext>
    </p:extLst>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Most of the </a:t>
            </a:r>
            <a:r>
              <a:rPr lang="en-US" dirty="0" err="1"/>
              <a:t>ToR</a:t>
            </a:r>
            <a:r>
              <a:rPr lang="en-US" dirty="0"/>
              <a:t> refers to the </a:t>
            </a:r>
            <a:r>
              <a:rPr lang="en-US" dirty="0" err="1"/>
              <a:t>iTC</a:t>
            </a:r>
            <a:r>
              <a:rPr lang="en-US" dirty="0"/>
              <a:t> Chair when referencing the Chairperson. However, Lines 171 and 172 (Section 8.2) talks about Chairpersons. The </a:t>
            </a:r>
            <a:r>
              <a:rPr lang="en-US" dirty="0" err="1"/>
              <a:t>ToR</a:t>
            </a:r>
            <a:r>
              <a:rPr lang="en-US" dirty="0"/>
              <a:t> should be consistent in how it refers to the </a:t>
            </a:r>
            <a:r>
              <a:rPr lang="en-US" dirty="0" err="1"/>
              <a:t>iTC</a:t>
            </a:r>
            <a:r>
              <a:rPr lang="en-US" dirty="0"/>
              <a:t> Chair</a:t>
            </a:r>
          </a:p>
          <a:p>
            <a:pPr lvl="1"/>
            <a:r>
              <a:rPr lang="en-US" dirty="0"/>
              <a:t>Recommended using ‘</a:t>
            </a:r>
            <a:r>
              <a:rPr lang="en-US" dirty="0" err="1"/>
              <a:t>iTC</a:t>
            </a:r>
            <a:r>
              <a:rPr lang="en-US" dirty="0"/>
              <a:t> Chair’ consistently</a:t>
            </a:r>
          </a:p>
        </p:txBody>
      </p:sp>
    </p:spTree>
    <p:extLst>
      <p:ext uri="{BB962C8B-B14F-4D97-AF65-F5344CB8AC3E}">
        <p14:creationId xmlns:p14="http://schemas.microsoft.com/office/powerpoint/2010/main" val="3223920298"/>
      </p:ext>
    </p:extLst>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29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03786"/>
            <a:ext cx="8845755" cy="5257800"/>
          </a:xfrm>
        </p:spPr>
        <p:txBody>
          <a:bodyPr rIns="132080"/>
          <a:lstStyle/>
          <a:p>
            <a:r>
              <a:rPr lang="en-US" sz="2000" dirty="0"/>
              <a:t>Concerned about the process described in Section 7.6.2 for making technical decisions. Specifically, the Core SMEs should determine how to resolve the issue by consensus, and if no consensus is reached the </a:t>
            </a:r>
            <a:r>
              <a:rPr lang="en-US" sz="2000" dirty="0" err="1"/>
              <a:t>iTC</a:t>
            </a:r>
            <a:r>
              <a:rPr lang="en-US" sz="2000" dirty="0"/>
              <a:t> Chair should make the decision how to resolve the issue; then it should be up to the Technical Editor and original issuer on how to implement the resolution that is decided upon.</a:t>
            </a:r>
          </a:p>
          <a:p>
            <a:pPr marL="388938" lvl="1" indent="0">
              <a:buNone/>
            </a:pPr>
            <a:r>
              <a:rPr lang="en-US" sz="2000" dirty="0"/>
              <a:t>Also, the Technical Editor should not be making the judgement what to do with the proposed solution; the </a:t>
            </a:r>
            <a:r>
              <a:rPr lang="en-US" sz="2000" dirty="0" err="1"/>
              <a:t>iTC</a:t>
            </a:r>
            <a:r>
              <a:rPr lang="en-US" sz="2000" dirty="0"/>
              <a:t> Chair should be doing that.</a:t>
            </a:r>
          </a:p>
          <a:p>
            <a:pPr lvl="1" indent="-342900"/>
            <a:r>
              <a:rPr lang="en-US" dirty="0"/>
              <a:t>Proposal is to replace the current text on Technical Decisions and Voting in the HCD </a:t>
            </a:r>
            <a:r>
              <a:rPr lang="en-US" dirty="0" err="1"/>
              <a:t>ToR</a:t>
            </a:r>
            <a:r>
              <a:rPr lang="en-US" dirty="0"/>
              <a:t> with the corresponding text from the OSPP TC </a:t>
            </a:r>
            <a:r>
              <a:rPr lang="en-US" dirty="0" err="1"/>
              <a:t>ToR</a:t>
            </a:r>
            <a:r>
              <a:rPr lang="en-US" dirty="0"/>
              <a:t> </a:t>
            </a:r>
          </a:p>
          <a:p>
            <a:endParaRPr lang="en-US" dirty="0"/>
          </a:p>
          <a:p>
            <a:endParaRPr lang="en-US" sz="2000" dirty="0"/>
          </a:p>
        </p:txBody>
      </p:sp>
    </p:spTree>
    <p:extLst>
      <p:ext uri="{BB962C8B-B14F-4D97-AF65-F5344CB8AC3E}">
        <p14:creationId xmlns:p14="http://schemas.microsoft.com/office/powerpoint/2010/main" val="61356"/>
      </p:ext>
    </p:extLst>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AA6E50A6-D7F7-4F80-9DA2-0B9DB8C729C4}" type="slidenum">
              <a:rPr lang="en-US" altLang="en-US" sz="1100" smtClean="0">
                <a:solidFill>
                  <a:srgbClr val="FFFFFF"/>
                </a:solidFill>
                <a:latin typeface="Arial" charset="0"/>
                <a:cs typeface="Arial" charset="0"/>
                <a:sym typeface="Arial" charset="0"/>
              </a:rPr>
              <a:pP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195"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819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8197"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8198"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8199" name="Rectangle 5"/>
          <p:cNvSpPr>
            <a:spLocks noGrp="1" noChangeArrowheads="1"/>
          </p:cNvSpPr>
          <p:nvPr>
            <p:ph type="title"/>
          </p:nvPr>
        </p:nvSpPr>
        <p:spPr/>
        <p:txBody>
          <a:bodyPr rIns="132080"/>
          <a:lstStyle/>
          <a:p>
            <a:pPr eaLnBrk="1" hangingPunct="1"/>
            <a:r>
              <a:rPr lang="en-US" altLang="en-US"/>
              <a:t>Intellectual Property Policy</a:t>
            </a:r>
          </a:p>
        </p:txBody>
      </p:sp>
      <p:sp>
        <p:nvSpPr>
          <p:cNvPr id="8200"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4DDF3342-0056-49CC-9936-A68C515174AF}" type="slidenum">
              <a:rPr lang="en-US" altLang="en-US" sz="1100">
                <a:solidFill>
                  <a:srgbClr val="FFFFFF"/>
                </a:solidFill>
                <a:latin typeface="Arial" charset="0"/>
                <a:cs typeface="Arial" charset="0"/>
                <a:sym typeface="Arial" charset="0"/>
              </a:rPr>
              <a:pPr algn="ctr" eaLnBrk="1" hangingPunct="1">
                <a:spcBef>
                  <a:spcPct val="0"/>
                </a:spcBef>
                <a:buSzTx/>
                <a:buFontTx/>
                <a:buNone/>
              </a:pPr>
              <a:t>3</a:t>
            </a:fld>
            <a:endParaRPr lang="en-US" altLang="en-US" sz="1100">
              <a:solidFill>
                <a:srgbClr val="FFFFFF"/>
              </a:solidFill>
              <a:latin typeface="Arial" charset="0"/>
              <a:cs typeface="Arial" charset="0"/>
              <a:sym typeface="Arial" charset="0"/>
            </a:endParaRPr>
          </a:p>
        </p:txBody>
      </p:sp>
      <p:sp>
        <p:nvSpPr>
          <p:cNvPr id="8201" name="Rectangle 7"/>
          <p:cNvSpPr>
            <a:spLocks noGrp="1" noChangeArrowheads="1"/>
          </p:cNvSpPr>
          <p:nvPr>
            <p:ph type="body" idx="1"/>
          </p:nvPr>
        </p:nvSpPr>
        <p:spPr>
          <a:xfrm>
            <a:off x="228600" y="1371600"/>
            <a:ext cx="8229600" cy="4572000"/>
          </a:xfrm>
        </p:spPr>
        <p:txBody>
          <a:bodyPr rIns="132080"/>
          <a:lstStyle/>
          <a:p>
            <a:pPr marL="58738" lvl="1" indent="0" eaLnBrk="1" hangingPunct="1">
              <a:buFont typeface="Verdana" pitchFamily="34" charset="0"/>
              <a:buNone/>
            </a:pPr>
            <a:br>
              <a:rPr lang="en-US" altLang="en-US" dirty="0"/>
            </a:br>
            <a:r>
              <a:rPr lang="en-US" altLang="en-US" sz="2400" i="1" dirty="0"/>
              <a:t>“This meeting is conducted under the rules of the PWG IP policy”.  </a:t>
            </a:r>
          </a:p>
          <a:p>
            <a:pPr marL="782638" lvl="2" indent="-342900" eaLnBrk="1" hangingPunct="1"/>
            <a:r>
              <a:rPr lang="en-US" altLang="en-US" sz="2200" dirty="0"/>
              <a:t>Refer to the IP statements in the plenary slides</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30</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The ”Hardcopy Devices International Technical Community ‑ Key persons and affiliations”  document referenced in the </a:t>
            </a:r>
            <a:r>
              <a:rPr lang="en-US" dirty="0" err="1"/>
              <a:t>ToR</a:t>
            </a:r>
            <a:r>
              <a:rPr lang="en-US" dirty="0"/>
              <a:t> needs to be provided</a:t>
            </a:r>
          </a:p>
          <a:p>
            <a:pPr lvl="1"/>
            <a:r>
              <a:rPr lang="en-US" dirty="0"/>
              <a:t>The HCD TC will have to create this document although I did prepare a draft for TC review</a:t>
            </a:r>
          </a:p>
          <a:p>
            <a:r>
              <a:rPr lang="en-US" dirty="0"/>
              <a:t>The </a:t>
            </a:r>
            <a:r>
              <a:rPr lang="en-US" dirty="0" err="1"/>
              <a:t>ToR</a:t>
            </a:r>
            <a:r>
              <a:rPr lang="en-US" dirty="0"/>
              <a:t> does not really talk about how persons are assigned to a given role (are they elected, do they volunteer, is there some other method used) and how long a person such as the </a:t>
            </a:r>
            <a:r>
              <a:rPr lang="en-US" dirty="0" err="1"/>
              <a:t>iTC</a:t>
            </a:r>
            <a:r>
              <a:rPr lang="en-US" dirty="0"/>
              <a:t> Chair stay in that role. I don't want to create a </a:t>
            </a:r>
            <a:r>
              <a:rPr lang="en-US" dirty="0" err="1"/>
              <a:t>beaurocracy</a:t>
            </a:r>
            <a:r>
              <a:rPr lang="en-US" dirty="0"/>
              <a:t> or a complicated process here, but the </a:t>
            </a:r>
            <a:r>
              <a:rPr lang="en-US" dirty="0" err="1"/>
              <a:t>ToR</a:t>
            </a:r>
            <a:r>
              <a:rPr lang="en-US" dirty="0"/>
              <a:t> should at least say something generic about this.</a:t>
            </a:r>
          </a:p>
          <a:p>
            <a:pPr lvl="1"/>
            <a:r>
              <a:rPr lang="en-US" sz="2000" dirty="0"/>
              <a:t>Recommended something like “The roles described below are assigned on a voluntary basis, and a person stays in a role as long as he/she wants to perform that role”</a:t>
            </a:r>
          </a:p>
        </p:txBody>
      </p:sp>
    </p:spTree>
    <p:extLst>
      <p:ext uri="{BB962C8B-B14F-4D97-AF65-F5344CB8AC3E}">
        <p14:creationId xmlns:p14="http://schemas.microsoft.com/office/powerpoint/2010/main" val="3851274801"/>
      </p:ext>
    </p:extLst>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31</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Since we may or may not be able to continue </a:t>
            </a:r>
            <a:r>
              <a:rPr lang="en-US" dirty="0" err="1"/>
              <a:t>indefintiely</a:t>
            </a:r>
            <a:r>
              <a:rPr lang="en-US" dirty="0"/>
              <a:t> with the Causeway tool, we shouldn't make specific reference to it in the </a:t>
            </a:r>
            <a:r>
              <a:rPr lang="en-US" dirty="0" err="1"/>
              <a:t>ToR</a:t>
            </a:r>
            <a:r>
              <a:rPr lang="en-US" dirty="0"/>
              <a:t> (similar to comment above).</a:t>
            </a:r>
          </a:p>
          <a:p>
            <a:pPr lvl="1"/>
            <a:r>
              <a:rPr lang="en-US" sz="2000" dirty="0"/>
              <a:t>Recommended something like:</a:t>
            </a:r>
          </a:p>
          <a:p>
            <a:pPr marL="738188" lvl="2" indent="0">
              <a:buNone/>
            </a:pPr>
            <a:r>
              <a:rPr lang="en-US" dirty="0"/>
              <a:t>line 25: ...provided separately in the </a:t>
            </a:r>
            <a:r>
              <a:rPr lang="en-US" dirty="0" err="1"/>
              <a:t>HCDiTC</a:t>
            </a:r>
            <a:r>
              <a:rPr lang="en-US" dirty="0"/>
              <a:t> collaboration area</a:t>
            </a:r>
          </a:p>
          <a:p>
            <a:pPr marL="738188" lvl="2" indent="0">
              <a:buNone/>
            </a:pPr>
            <a:r>
              <a:rPr lang="en-US" dirty="0"/>
              <a:t>lines 43-44: ...sends a request to the </a:t>
            </a:r>
            <a:r>
              <a:rPr lang="en-US" dirty="0" err="1"/>
              <a:t>HCDiTC</a:t>
            </a:r>
            <a:r>
              <a:rPr lang="en-US" dirty="0"/>
              <a:t> Chair</a:t>
            </a:r>
          </a:p>
          <a:p>
            <a:endParaRPr lang="en-US" sz="2400" dirty="0"/>
          </a:p>
        </p:txBody>
      </p:sp>
    </p:spTree>
    <p:extLst>
      <p:ext uri="{BB962C8B-B14F-4D97-AF65-F5344CB8AC3E}">
        <p14:creationId xmlns:p14="http://schemas.microsoft.com/office/powerpoint/2010/main" val="305078442"/>
      </p:ext>
    </p:extLst>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br>
              <a:rPr lang="en-US" altLang="en-US" dirty="0"/>
            </a:br>
            <a:r>
              <a:rPr lang="en-US" altLang="en-US" dirty="0"/>
              <a:t>(from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32</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90638"/>
            <a:ext cx="8845755" cy="5257800"/>
          </a:xfrm>
        </p:spPr>
        <p:txBody>
          <a:bodyPr rIns="132080"/>
          <a:lstStyle/>
          <a:p>
            <a:r>
              <a:rPr lang="en-US" dirty="0"/>
              <a:t>Determine what functions were applicable to an HCD in this context, whether Fax was an optional function or not, and whether the scope should include the ‘Transform’ function. It was agreed to relook at the ‘Scope’ statement in the </a:t>
            </a:r>
            <a:r>
              <a:rPr lang="en-US" dirty="0" err="1"/>
              <a:t>ToR</a:t>
            </a:r>
            <a:r>
              <a:rPr lang="en-US" dirty="0"/>
              <a:t> and revise as needed to address the comments</a:t>
            </a:r>
          </a:p>
          <a:p>
            <a:pPr lvl="1"/>
            <a:r>
              <a:rPr lang="en-US" dirty="0"/>
              <a:t>Proposed for now “The scope of this international Technical Community (</a:t>
            </a:r>
            <a:r>
              <a:rPr lang="en-US" dirty="0" err="1"/>
              <a:t>iTC</a:t>
            </a:r>
            <a:r>
              <a:rPr lang="en-US" dirty="0"/>
              <a:t>) is Hardcopy Devices (HCDs) that support at least one of the job functions of printing, scanning, copying, or fax.”</a:t>
            </a:r>
          </a:p>
          <a:p>
            <a:r>
              <a:rPr lang="en-US" dirty="0"/>
              <a:t>Instead of referencing Causeway in the </a:t>
            </a:r>
            <a:r>
              <a:rPr lang="en-US" dirty="0" err="1"/>
              <a:t>ToR</a:t>
            </a:r>
            <a:r>
              <a:rPr lang="en-US" dirty="0"/>
              <a:t> we just refer to an “approved collaboration tool” so we don’t have to revise the </a:t>
            </a:r>
            <a:r>
              <a:rPr lang="en-US" dirty="0" err="1"/>
              <a:t>ToR</a:t>
            </a:r>
            <a:r>
              <a:rPr lang="en-US" dirty="0"/>
              <a:t> if we change collaboration tools</a:t>
            </a:r>
          </a:p>
          <a:p>
            <a:pPr lvl="1"/>
            <a:r>
              <a:rPr lang="en-US" dirty="0"/>
              <a:t>Proposed for example “In order to avoid updating this Terms of Reference (</a:t>
            </a:r>
            <a:r>
              <a:rPr lang="en-US" dirty="0" err="1"/>
              <a:t>ToR</a:t>
            </a:r>
            <a:r>
              <a:rPr lang="en-US" dirty="0"/>
              <a:t>), and potentially requiring another submission for approval, the key persons are defined in “Hardcopy Devices International Technical Community ‑ Key persons and affiliations” [2] provided separately in the approved collaboration tool area”</a:t>
            </a:r>
          </a:p>
        </p:txBody>
      </p:sp>
    </p:spTree>
    <p:extLst>
      <p:ext uri="{BB962C8B-B14F-4D97-AF65-F5344CB8AC3E}">
        <p14:creationId xmlns:p14="http://schemas.microsoft.com/office/powerpoint/2010/main" val="280206320"/>
      </p:ext>
    </p:extLst>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br>
              <a:rPr lang="en-US" altLang="en-US" dirty="0"/>
            </a:br>
            <a:r>
              <a:rPr lang="en-US" altLang="en-US" dirty="0"/>
              <a:t>(from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33</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90638"/>
            <a:ext cx="8845755" cy="5257800"/>
          </a:xfrm>
        </p:spPr>
        <p:txBody>
          <a:bodyPr rIns="132080"/>
          <a:lstStyle/>
          <a:p>
            <a:r>
              <a:rPr lang="en-US" dirty="0"/>
              <a:t>The rules around ‘Technical Decisions’ and how they are made in the </a:t>
            </a:r>
            <a:r>
              <a:rPr lang="en-US" dirty="0" err="1"/>
              <a:t>ToR</a:t>
            </a:r>
            <a:r>
              <a:rPr lang="en-US" dirty="0"/>
              <a:t> are not correct </a:t>
            </a:r>
          </a:p>
          <a:p>
            <a:pPr lvl="1"/>
            <a:r>
              <a:rPr lang="en-US" dirty="0"/>
              <a:t>No agreed-upon way to fix it; HCD TC will have to work on correcting the ‘Technical Decisions’ process</a:t>
            </a:r>
          </a:p>
          <a:p>
            <a:r>
              <a:rPr lang="en-US" dirty="0"/>
              <a:t>The </a:t>
            </a:r>
            <a:r>
              <a:rPr lang="en-US" dirty="0" err="1"/>
              <a:t>ToR</a:t>
            </a:r>
            <a:r>
              <a:rPr lang="en-US" dirty="0"/>
              <a:t> should include in its ‘Voting’ discussion some wording around who can participate to vote in terms of meeting attendance; the concern was that we didn’t want to allow the case where someone joins the </a:t>
            </a:r>
            <a:r>
              <a:rPr lang="en-US" dirty="0" err="1"/>
              <a:t>iTC</a:t>
            </a:r>
            <a:r>
              <a:rPr lang="en-US" dirty="0"/>
              <a:t>, does not come to any meetings and then comes to a meeting where a vote is to be taken and votes against the proposal in question.</a:t>
            </a:r>
          </a:p>
          <a:p>
            <a:pPr lvl="1"/>
            <a:r>
              <a:rPr lang="en-US" dirty="0"/>
              <a:t>No agreed-upon way to fix it; HCD TC will have to work on the voting process</a:t>
            </a:r>
          </a:p>
        </p:txBody>
      </p:sp>
    </p:spTree>
    <p:extLst>
      <p:ext uri="{BB962C8B-B14F-4D97-AF65-F5344CB8AC3E}">
        <p14:creationId xmlns:p14="http://schemas.microsoft.com/office/powerpoint/2010/main" val="1839178742"/>
      </p:ext>
    </p:extLst>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r>
              <a:rPr lang="en-US" altLang="en-US" dirty="0"/>
              <a:t> </a:t>
            </a:r>
            <a:br>
              <a:rPr lang="en-US" altLang="en-US" dirty="0"/>
            </a:br>
            <a:r>
              <a:rPr lang="en-US" altLang="en-US" dirty="0"/>
              <a:t>(from 1/24/19 IDS Teleconference)</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5" y="1290638"/>
            <a:ext cx="8845755" cy="5257800"/>
          </a:xfrm>
        </p:spPr>
        <p:txBody>
          <a:bodyPr rIns="132080"/>
          <a:lstStyle/>
          <a:p>
            <a:r>
              <a:rPr lang="en-US" dirty="0"/>
              <a:t>It was pointed out all the different types of SMEs mentioned in the TOR, but that only the Core SMEs are included in the technical decisions. We agreed that the whole SME discussion should be simplified in the </a:t>
            </a:r>
            <a:r>
              <a:rPr lang="en-US" dirty="0" err="1"/>
              <a:t>ToR</a:t>
            </a:r>
            <a:endParaRPr lang="en-US" dirty="0"/>
          </a:p>
          <a:p>
            <a:pPr lvl="1"/>
            <a:r>
              <a:rPr lang="en-US" dirty="0"/>
              <a:t>Proposed something like “The Core SME team is comprised of members from industry, end user, evaluation labs, government and other Common Criteria experts who can work effectively with the rest of the </a:t>
            </a:r>
            <a:r>
              <a:rPr lang="en-US" dirty="0" err="1"/>
              <a:t>iTC</a:t>
            </a:r>
            <a:r>
              <a:rPr lang="en-US" dirty="0"/>
              <a:t> members.”</a:t>
            </a:r>
          </a:p>
        </p:txBody>
      </p:sp>
    </p:spTree>
    <p:extLst>
      <p:ext uri="{BB962C8B-B14F-4D97-AF65-F5344CB8AC3E}">
        <p14:creationId xmlns:p14="http://schemas.microsoft.com/office/powerpoint/2010/main" val="1245331397"/>
      </p:ext>
    </p:extLst>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Draft </a:t>
            </a:r>
            <a:r>
              <a:rPr lang="en-US" altLang="en-US" dirty="0" err="1"/>
              <a:t>ToR</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349250" lvl="1" indent="0">
              <a:buNone/>
            </a:pPr>
            <a:r>
              <a:rPr lang="en-US" sz="2200" dirty="0"/>
              <a:t>Additional Comments from the IDS WG:</a:t>
            </a:r>
          </a:p>
        </p:txBody>
      </p:sp>
    </p:spTree>
    <p:extLst>
      <p:ext uri="{BB962C8B-B14F-4D97-AF65-F5344CB8AC3E}">
        <p14:creationId xmlns:p14="http://schemas.microsoft.com/office/powerpoint/2010/main" val="78011017"/>
      </p:ext>
    </p:extLst>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Expected Timeline for HCD PP v1.1</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Concern raised is that if we get HCD PP v1.1 approved all in-process certifications against the HCD PP would have to conform with v1.1</a:t>
            </a:r>
          </a:p>
          <a:p>
            <a:pPr lvl="1"/>
            <a:r>
              <a:rPr lang="en-US" sz="2000" dirty="0"/>
              <a:t>Don’t know what impact that will have</a:t>
            </a:r>
          </a:p>
          <a:p>
            <a:r>
              <a:rPr lang="en-US" dirty="0"/>
              <a:t>Still need to understand the process for getting v1.1 update approved by NIAP and JISEC</a:t>
            </a:r>
          </a:p>
          <a:p>
            <a:pPr lvl="1"/>
            <a:r>
              <a:rPr lang="en-US" sz="2000" dirty="0"/>
              <a:t>NIAP position still appears to be to incorporate v1.1 changes into new HCD </a:t>
            </a:r>
            <a:r>
              <a:rPr lang="en-US" sz="2000" dirty="0" err="1"/>
              <a:t>cPP</a:t>
            </a:r>
            <a:endParaRPr lang="en-US" sz="2000" dirty="0"/>
          </a:p>
          <a:p>
            <a:pPr lvl="1"/>
            <a:r>
              <a:rPr lang="en-US" sz="2000" dirty="0"/>
              <a:t>JISEC says to follow the same process used to approve HCD PP v1.0</a:t>
            </a:r>
          </a:p>
          <a:p>
            <a:r>
              <a:rPr lang="en-US" dirty="0"/>
              <a:t>Realistic goal is now to have the contents of HCD PP v1.1 finalized and approved by the HCD TC by the Spring 2019 HCD TC Face-to-Face meeting (date TBD) and then approved by NIAP/JISEC as soon as possible thereafter</a:t>
            </a:r>
          </a:p>
        </p:txBody>
      </p:sp>
    </p:spTree>
    <p:extLst>
      <p:ext uri="{BB962C8B-B14F-4D97-AF65-F5344CB8AC3E}">
        <p14:creationId xmlns:p14="http://schemas.microsoft.com/office/powerpoint/2010/main" val="1819224624"/>
      </p:ext>
    </p:extLst>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sz="3200" dirty="0"/>
              <a:t>Expected Timeline for HCD </a:t>
            </a:r>
            <a:r>
              <a:rPr lang="en-US" sz="3200" dirty="0" err="1"/>
              <a:t>iTC</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Want to finalize ESR and have a draft Terms of Reference as soon as possible so they can be submitted to the CCDB to be reviewed/approved at its April 7-9 meetings</a:t>
            </a:r>
          </a:p>
          <a:p>
            <a:pPr lvl="1"/>
            <a:r>
              <a:rPr lang="en-US" dirty="0"/>
              <a:t>Need to coordinate </a:t>
            </a:r>
          </a:p>
          <a:p>
            <a:r>
              <a:rPr lang="en-US" dirty="0"/>
              <a:t>Goal is to have formation of the HCD </a:t>
            </a:r>
            <a:r>
              <a:rPr lang="en-US" dirty="0" err="1"/>
              <a:t>iTC</a:t>
            </a:r>
            <a:r>
              <a:rPr lang="en-US" dirty="0"/>
              <a:t> approved by the CCDB at its Spring 2019 Meeting </a:t>
            </a:r>
          </a:p>
          <a:p>
            <a:pPr lvl="1"/>
            <a:r>
              <a:rPr lang="en-US" sz="2000" dirty="0"/>
              <a:t>Determine who should be on the initial core team for the HCD </a:t>
            </a:r>
            <a:r>
              <a:rPr lang="en-US" sz="2000" dirty="0" err="1"/>
              <a:t>iTC</a:t>
            </a:r>
            <a:r>
              <a:rPr lang="en-US" sz="2000" dirty="0"/>
              <a:t> and how to recruit additional members</a:t>
            </a:r>
          </a:p>
          <a:p>
            <a:pPr lvl="1"/>
            <a:r>
              <a:rPr lang="en-US" sz="2000" dirty="0"/>
              <a:t>Want to have membership from vendors, CCTLs and Schemes</a:t>
            </a:r>
          </a:p>
          <a:p>
            <a:pPr lvl="1"/>
            <a:r>
              <a:rPr lang="en-US" sz="2000" dirty="0"/>
              <a:t>Looking for support from Korean, Japanese, US, Canadian and Swedish Schemes if possible </a:t>
            </a:r>
          </a:p>
          <a:p>
            <a:pPr lvl="1"/>
            <a:r>
              <a:rPr lang="en-US" sz="2000" dirty="0"/>
              <a:t>Want to have the first HCD </a:t>
            </a:r>
            <a:r>
              <a:rPr lang="en-US" sz="2000" dirty="0" err="1"/>
              <a:t>iTC</a:t>
            </a:r>
            <a:r>
              <a:rPr lang="en-US" sz="2000" dirty="0"/>
              <a:t> meeting at the Spring 2019 CCUF Workshop (date TBD)</a:t>
            </a:r>
          </a:p>
          <a:p>
            <a:pPr lvl="1"/>
            <a:endParaRPr lang="en-US" sz="2200" dirty="0"/>
          </a:p>
        </p:txBody>
      </p:sp>
    </p:spTree>
    <p:extLst>
      <p:ext uri="{BB962C8B-B14F-4D97-AF65-F5344CB8AC3E}">
        <p14:creationId xmlns:p14="http://schemas.microsoft.com/office/powerpoint/2010/main" val="2790212352"/>
      </p:ext>
    </p:extLst>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306951" y="46038"/>
            <a:ext cx="7732149" cy="1016000"/>
          </a:xfrm>
        </p:spPr>
        <p:txBody>
          <a:bodyPr rIns="132080"/>
          <a:lstStyle/>
          <a:p>
            <a:pPr eaLnBrk="1" hangingPunct="1"/>
            <a:r>
              <a:rPr lang="en-US" sz="3200" dirty="0"/>
              <a:t>Expected Timeline for HCD </a:t>
            </a:r>
            <a:r>
              <a:rPr lang="en-US" sz="3200" dirty="0" err="1"/>
              <a:t>cPP</a:t>
            </a:r>
            <a:r>
              <a:rPr lang="en-US" sz="3200" dirty="0"/>
              <a:t> v1.0</a:t>
            </a:r>
            <a:endParaRPr lang="en-US" altLang="en-US" dirty="0"/>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38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06951" y="1174750"/>
            <a:ext cx="8648137" cy="4845050"/>
          </a:xfrm>
        </p:spPr>
        <p:txBody>
          <a:bodyPr>
            <a:noAutofit/>
          </a:bodyPr>
          <a:lstStyle/>
          <a:p>
            <a:r>
              <a:rPr lang="en-US" dirty="0"/>
              <a:t>Current plan is to base HCD </a:t>
            </a:r>
            <a:r>
              <a:rPr lang="en-US" dirty="0" err="1"/>
              <a:t>cPP</a:t>
            </a:r>
            <a:r>
              <a:rPr lang="en-US" dirty="0"/>
              <a:t> v1.0 off of HCD PP v1.1 whether it is approved or not</a:t>
            </a:r>
          </a:p>
          <a:p>
            <a:pPr lvl="1"/>
            <a:r>
              <a:rPr lang="en-US" dirty="0"/>
              <a:t>Want HCD </a:t>
            </a:r>
            <a:r>
              <a:rPr lang="en-US" dirty="0" err="1"/>
              <a:t>cPP</a:t>
            </a:r>
            <a:r>
              <a:rPr lang="en-US" dirty="0"/>
              <a:t> out sooner that 2-3 years after </a:t>
            </a:r>
            <a:r>
              <a:rPr lang="en-US" dirty="0" err="1"/>
              <a:t>iTC</a:t>
            </a:r>
            <a:r>
              <a:rPr lang="en-US" dirty="0"/>
              <a:t> formation; hope to get HCD </a:t>
            </a:r>
            <a:r>
              <a:rPr lang="en-US" dirty="0" err="1"/>
              <a:t>cPP</a:t>
            </a:r>
            <a:r>
              <a:rPr lang="en-US" dirty="0"/>
              <a:t> v1.0 out in 12-18 months max</a:t>
            </a:r>
          </a:p>
          <a:p>
            <a:pPr lvl="1"/>
            <a:r>
              <a:rPr lang="en-US" dirty="0"/>
              <a:t>May follow the process used by the ND </a:t>
            </a:r>
            <a:r>
              <a:rPr lang="en-US" dirty="0" err="1"/>
              <a:t>iTC</a:t>
            </a:r>
            <a:r>
              <a:rPr lang="en-US" dirty="0"/>
              <a:t> where new versions are available every 6 months after the initial version</a:t>
            </a:r>
          </a:p>
          <a:p>
            <a:r>
              <a:rPr lang="en-US" dirty="0"/>
              <a:t>Have to determine what content beyond what is in HCD PP v1.1 should be included in HCD </a:t>
            </a:r>
            <a:r>
              <a:rPr lang="en-US" dirty="0" err="1"/>
              <a:t>cPP</a:t>
            </a:r>
            <a:r>
              <a:rPr lang="en-US" dirty="0"/>
              <a:t> v1.0</a:t>
            </a:r>
          </a:p>
          <a:p>
            <a:pPr lvl="1"/>
            <a:r>
              <a:rPr lang="en-US" dirty="0"/>
              <a:t>Only include what is absolutely necessary in v1.0 (e.g., NIAP TLS Package?)</a:t>
            </a:r>
          </a:p>
          <a:p>
            <a:pPr lvl="1"/>
            <a:r>
              <a:rPr lang="en-US" dirty="0"/>
              <a:t>Deal with other issues in subsequent versions</a:t>
            </a:r>
          </a:p>
          <a:p>
            <a:pPr lvl="1"/>
            <a:endParaRPr lang="en-US" dirty="0"/>
          </a:p>
        </p:txBody>
      </p:sp>
    </p:spTree>
    <p:extLst>
      <p:ext uri="{BB962C8B-B14F-4D97-AF65-F5344CB8AC3E}">
        <p14:creationId xmlns:p14="http://schemas.microsoft.com/office/powerpoint/2010/main" val="863202144"/>
      </p:ext>
    </p:extLst>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Wrap Up/ Next Steps</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39</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425451" y="1270000"/>
            <a:ext cx="8362950" cy="5232400"/>
          </a:xfrm>
        </p:spPr>
        <p:txBody>
          <a:bodyPr>
            <a:normAutofit/>
          </a:bodyPr>
          <a:lstStyle/>
          <a:p>
            <a:r>
              <a:rPr lang="en-US" dirty="0"/>
              <a:t>Finalize HCD PP Version 1.1 and submit to NIAP/JISEC for approval as soon as possible</a:t>
            </a:r>
          </a:p>
          <a:p>
            <a:r>
              <a:rPr lang="en-US" dirty="0"/>
              <a:t>Finalize HCD ESR and TOR with HCD WG (Korea and Japanese Schemes). HCD WG will submit to CCDB for its approval (hopefully no later than Mar 2019) </a:t>
            </a:r>
          </a:p>
          <a:p>
            <a:r>
              <a:rPr lang="en-US" dirty="0"/>
              <a:t>Continue work to have HCD </a:t>
            </a:r>
            <a:r>
              <a:rPr lang="en-US" dirty="0" err="1"/>
              <a:t>iTC</a:t>
            </a:r>
            <a:r>
              <a:rPr lang="en-US" dirty="0"/>
              <a:t> in place by April 2019</a:t>
            </a:r>
          </a:p>
          <a:p>
            <a:r>
              <a:rPr lang="en-US" dirty="0"/>
              <a:t>Work on a plan for what will go into HCD </a:t>
            </a:r>
            <a:r>
              <a:rPr lang="en-US" dirty="0" err="1"/>
              <a:t>cPP</a:t>
            </a:r>
            <a:r>
              <a:rPr lang="en-US" dirty="0"/>
              <a:t> v1.0 to present at April HCD TC Face-to-Face</a:t>
            </a:r>
          </a:p>
          <a:p>
            <a:r>
              <a:rPr lang="en-US" dirty="0"/>
              <a:t>Set up HCD </a:t>
            </a:r>
            <a:r>
              <a:rPr lang="en-US" dirty="0" err="1"/>
              <a:t>iTC</a:t>
            </a:r>
            <a:r>
              <a:rPr lang="en-US" dirty="0"/>
              <a:t> meeting cadence and process for reviewing/approving proposed inclusions in HCD </a:t>
            </a:r>
            <a:r>
              <a:rPr lang="en-US" dirty="0" err="1"/>
              <a:t>cPP</a:t>
            </a:r>
            <a:r>
              <a:rPr lang="en-US" dirty="0"/>
              <a:t> by HCD </a:t>
            </a:r>
            <a:r>
              <a:rPr lang="en-US" dirty="0" err="1"/>
              <a:t>iTC</a:t>
            </a:r>
            <a:endParaRPr lang="en-US" dirty="0"/>
          </a:p>
          <a:p>
            <a:pPr lvl="1"/>
            <a:endParaRPr lang="en-US" dirty="0"/>
          </a:p>
          <a:p>
            <a:endParaRPr lang="en-US" dirty="0"/>
          </a:p>
          <a:p>
            <a:endParaRPr lang="en-US" dirty="0"/>
          </a:p>
          <a:p>
            <a:endParaRPr lang="en-US" dirty="0"/>
          </a:p>
        </p:txBody>
      </p:sp>
    </p:spTree>
    <p:extLst>
      <p:ext uri="{BB962C8B-B14F-4D97-AF65-F5344CB8AC3E}">
        <p14:creationId xmlns:p14="http://schemas.microsoft.com/office/powerpoint/2010/main" val="687115950"/>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fld id="{EF150F81-DABB-4F3D-A7E3-30867EB31C1F}"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7171"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717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7173"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7174"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7175" name="Rectangle 5"/>
          <p:cNvSpPr>
            <a:spLocks noGrp="1" noChangeArrowheads="1"/>
          </p:cNvSpPr>
          <p:nvPr>
            <p:ph type="title"/>
          </p:nvPr>
        </p:nvSpPr>
        <p:spPr/>
        <p:txBody>
          <a:bodyPr rIns="132080"/>
          <a:lstStyle/>
          <a:p>
            <a:pPr eaLnBrk="1" hangingPunct="1"/>
            <a:r>
              <a:rPr lang="en-US" altLang="en-US"/>
              <a:t>Officers</a:t>
            </a:r>
          </a:p>
        </p:txBody>
      </p:sp>
      <p:sp>
        <p:nvSpPr>
          <p:cNvPr id="7176"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cs typeface="ヒラギノ角ゴ ProN W3" charset="0"/>
                <a:sym typeface="Verdana" panose="020B0604030504040204" pitchFamily="34" charset="0"/>
              </a:defRPr>
            </a:lvl9pPr>
          </a:lstStyle>
          <a:p>
            <a:pPr algn="ctr" eaLnBrk="1" hangingPunct="1">
              <a:spcBef>
                <a:spcPct val="0"/>
              </a:spcBef>
              <a:buSzTx/>
              <a:buFontTx/>
              <a:buNone/>
            </a:pPr>
            <a:fld id="{E3198820-D290-400A-9638-71D2B73354E3}"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4</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8201" name="Rectangle 7"/>
          <p:cNvSpPr>
            <a:spLocks noGrp="1" noChangeArrowheads="1"/>
          </p:cNvSpPr>
          <p:nvPr>
            <p:ph type="body" idx="1"/>
          </p:nvPr>
        </p:nvSpPr>
        <p:spPr/>
        <p:txBody>
          <a:bodyPr rIns="132080"/>
          <a:lstStyle/>
          <a:p>
            <a:pPr eaLnBrk="1" hangingPunct="1">
              <a:buFont typeface="Verdana" charset="0"/>
              <a:buChar char="•"/>
              <a:defRPr/>
            </a:pPr>
            <a:r>
              <a:rPr lang="en-US" altLang="en-US" dirty="0">
                <a:sym typeface="Verdana" charset="0"/>
              </a:rPr>
              <a:t>Chair:</a:t>
            </a:r>
          </a:p>
          <a:p>
            <a:pPr marL="782638" lvl="1" eaLnBrk="1" hangingPunct="1">
              <a:buFont typeface="Verdana" charset="0"/>
              <a:buChar char="•"/>
              <a:defRPr/>
            </a:pPr>
            <a:r>
              <a:rPr lang="en-US" altLang="en-US" dirty="0">
                <a:sym typeface="Verdana" charset="0"/>
              </a:rPr>
              <a:t>Alan Sukert (Xerox)</a:t>
            </a:r>
          </a:p>
          <a:p>
            <a:pPr eaLnBrk="1" hangingPunct="1">
              <a:buFont typeface="Verdana" charset="0"/>
              <a:buChar char="•"/>
              <a:defRPr/>
            </a:pPr>
            <a:r>
              <a:rPr lang="en-US" altLang="en-US" dirty="0">
                <a:sym typeface="Verdana" charset="0"/>
              </a:rPr>
              <a:t>Vice-Chair:</a:t>
            </a:r>
          </a:p>
          <a:p>
            <a:pPr marL="782638" lvl="1" eaLnBrk="1" hangingPunct="1">
              <a:buFont typeface="Verdana" charset="0"/>
              <a:buChar char="•"/>
              <a:defRPr/>
            </a:pPr>
            <a:r>
              <a:rPr lang="en-US" altLang="en-US" dirty="0">
                <a:sym typeface="Verdana" charset="0"/>
              </a:rPr>
              <a:t>Brian Smithson (Ricoh)</a:t>
            </a:r>
          </a:p>
          <a:p>
            <a:pPr eaLnBrk="1" hangingPunct="1">
              <a:buFont typeface="Verdana" charset="0"/>
              <a:buChar char="•"/>
              <a:defRPr/>
            </a:pPr>
            <a:r>
              <a:rPr lang="en-US" altLang="en-US" dirty="0">
                <a:sym typeface="Verdana" charset="0"/>
              </a:rPr>
              <a:t>Secretary:</a:t>
            </a:r>
          </a:p>
          <a:p>
            <a:pPr marL="782638" lvl="1" eaLnBrk="1" hangingPunct="1">
              <a:buFont typeface="Verdana" charset="0"/>
              <a:buChar char="•"/>
              <a:defRPr/>
            </a:pPr>
            <a:r>
              <a:rPr lang="en-US" altLang="en-US" dirty="0">
                <a:sym typeface="Verdana" charset="0"/>
              </a:rPr>
              <a:t>Alan Sukert (Xerox)</a:t>
            </a:r>
          </a:p>
        </p:txBody>
      </p:sp>
    </p:spTree>
    <p:extLst>
      <p:ext uri="{BB962C8B-B14F-4D97-AF65-F5344CB8AC3E}">
        <p14:creationId xmlns:p14="http://schemas.microsoft.com/office/powerpoint/2010/main" val="4276767907"/>
      </p:ext>
    </p:extLst>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endParaRPr lang="en-US" altLang="en-US" dirty="0"/>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40</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390525" y="2936158"/>
            <a:ext cx="8362950" cy="635000"/>
          </a:xfrm>
        </p:spPr>
        <p:txBody>
          <a:bodyPr>
            <a:normAutofit lnSpcReduction="10000"/>
          </a:bodyPr>
          <a:lstStyle/>
          <a:p>
            <a:pPr marL="446088" lvl="1" indent="0" algn="ctr">
              <a:buNone/>
            </a:pPr>
            <a:r>
              <a:rPr lang="en-US" sz="3600" dirty="0"/>
              <a:t>BACKUP</a:t>
            </a:r>
          </a:p>
          <a:p>
            <a:endParaRPr lang="en-US" dirty="0"/>
          </a:p>
          <a:p>
            <a:endParaRPr lang="en-US" dirty="0"/>
          </a:p>
          <a:p>
            <a:endParaRPr lang="en-US" dirty="0"/>
          </a:p>
        </p:txBody>
      </p:sp>
    </p:spTree>
    <p:extLst>
      <p:ext uri="{BB962C8B-B14F-4D97-AF65-F5344CB8AC3E}">
        <p14:creationId xmlns:p14="http://schemas.microsoft.com/office/powerpoint/2010/main" val="2153135131"/>
      </p:ext>
    </p:extLst>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0"/>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fld id="{105E428E-6775-4D9C-8446-1D29CAE62BC2}" type="slidenum">
              <a:rPr lang="en-US" altLang="en-US" sz="1100" smtClean="0">
                <a:solidFill>
                  <a:srgbClr val="FFFFFF"/>
                </a:solidFill>
                <a:latin typeface="Arial" charset="0"/>
                <a:cs typeface="Arial" charset="0"/>
                <a:sym typeface="Arial" charset="0"/>
              </a:rPr>
              <a:pP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5363"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rgbClr val="000000"/>
                </a:solidFill>
                <a:round/>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pic>
        <p:nvPicPr>
          <p:cNvPr id="1536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sp>
        <p:nvSpPr>
          <p:cNvPr id="15365"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rgbClr val="000000"/>
                </a:solidFill>
                <a:miter lim="800000"/>
                <a:headEnd/>
                <a:tailEnd/>
              </a14:hiddenLine>
            </a:ext>
          </a:extLst>
        </p:spPr>
        <p:txBody>
          <a:bodyPr lIns="0" tIns="0" rIns="0" bIns="0"/>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endParaRPr lang="en-US" altLang="en-US" sz="1600">
              <a:solidFill>
                <a:srgbClr val="000000"/>
              </a:solidFill>
              <a:latin typeface="Arial" charset="0"/>
              <a:sym typeface="Arial" charset="0"/>
            </a:endParaRPr>
          </a:p>
        </p:txBody>
      </p:sp>
      <p:sp>
        <p:nvSpPr>
          <p:cNvPr id="15366"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0" tIns="0" rIns="40640" bIns="0" anchor="ctr"/>
          <a:lstStyle>
            <a:lvl1pPr marL="39688"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eaLnBrk="1" hangingPunct="1">
              <a:spcBef>
                <a:spcPct val="0"/>
              </a:spcBef>
              <a:buSzTx/>
              <a:buFontTx/>
              <a:buNone/>
            </a:pPr>
            <a:r>
              <a:rPr lang="en-US" altLang="en-US" sz="1100" dirty="0">
                <a:solidFill>
                  <a:srgbClr val="FFFFFF"/>
                </a:solidFill>
                <a:latin typeface="Arial" charset="0"/>
                <a:cs typeface="Arial" charset="0"/>
                <a:sym typeface="Arial" charset="0"/>
              </a:rPr>
              <a:t>Copyright © 2019 The Printer Working Group. All rights reserved.</a:t>
            </a:r>
          </a:p>
        </p:txBody>
      </p:sp>
      <p:sp>
        <p:nvSpPr>
          <p:cNvPr id="15367" name="Rectangle 5"/>
          <p:cNvSpPr>
            <a:spLocks noGrp="1" noChangeArrowheads="1"/>
          </p:cNvSpPr>
          <p:nvPr>
            <p:ph type="title"/>
          </p:nvPr>
        </p:nvSpPr>
        <p:spPr>
          <a:xfrm>
            <a:off x="425450" y="33337"/>
            <a:ext cx="7391400" cy="982663"/>
          </a:xfrm>
        </p:spPr>
        <p:txBody>
          <a:bodyPr rIns="132080"/>
          <a:lstStyle/>
          <a:p>
            <a:pPr eaLnBrk="1" hangingPunct="1"/>
            <a:r>
              <a:rPr lang="en-US" altLang="en-US" dirty="0"/>
              <a:t>Proposed </a:t>
            </a:r>
            <a:r>
              <a:rPr lang="en-US" altLang="en-US" dirty="0" err="1"/>
              <a:t>ToR</a:t>
            </a:r>
            <a:r>
              <a:rPr lang="en-US" altLang="en-US" dirty="0"/>
              <a:t> Technical Decisions/Voting Text</a:t>
            </a:r>
          </a:p>
        </p:txBody>
      </p:sp>
      <p:sp>
        <p:nvSpPr>
          <p:cNvPr id="15369" name="Text Box 7"/>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eaLnBrk="0" hangingPunct="0">
              <a:spcBef>
                <a:spcPts val="600"/>
              </a:spcBef>
              <a:buSzPct val="100000"/>
              <a:buFont typeface="Verdana" pitchFamily="34" charset="0"/>
              <a:buChar char="•"/>
              <a:defRPr sz="2200">
                <a:solidFill>
                  <a:schemeClr val="tx1"/>
                </a:solidFill>
                <a:latin typeface="Verdana" pitchFamily="34" charset="0"/>
                <a:ea typeface="ヒラギノ角ゴ ProN W3" charset="0"/>
                <a:cs typeface="ヒラギノ角ゴ ProN W3" charset="0"/>
                <a:sym typeface="Verdana" pitchFamily="34" charset="0"/>
              </a:defRPr>
            </a:lvl1pPr>
            <a:lvl2pPr marL="742950" indent="-285750" eaLnBrk="0" hangingPunct="0">
              <a:spcBef>
                <a:spcPts val="5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2pPr>
            <a:lvl3pPr marL="1143000" indent="-228600" eaLnBrk="0" hangingPunct="0">
              <a:spcBef>
                <a:spcPts val="600"/>
              </a:spcBef>
              <a:buSzPct val="100000"/>
              <a:buFont typeface="Verdana" pitchFamily="34" charset="0"/>
              <a:buChar char="•"/>
              <a:defRPr>
                <a:solidFill>
                  <a:schemeClr val="tx1"/>
                </a:solidFill>
                <a:latin typeface="Verdana" pitchFamily="34" charset="0"/>
                <a:ea typeface="ヒラギノ角ゴ ProN W3" charset="0"/>
                <a:cs typeface="ヒラギノ角ゴ ProN W3" charset="0"/>
                <a:sym typeface="Verdana" pitchFamily="34" charset="0"/>
              </a:defRPr>
            </a:lvl3pPr>
            <a:lvl4pPr marL="16002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4pPr>
            <a:lvl5pPr marL="2057400" indent="-228600" eaLnBrk="0" hangingPunct="0">
              <a:spcBef>
                <a:spcPts val="400"/>
              </a:spcBef>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5pPr>
            <a:lvl6pPr marL="25146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6pPr>
            <a:lvl7pPr marL="29718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7pPr>
            <a:lvl8pPr marL="34290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8pPr>
            <a:lvl9pPr marL="3886200" indent="-228600" eaLnBrk="0" fontAlgn="base" hangingPunct="0">
              <a:spcBef>
                <a:spcPts val="400"/>
              </a:spcBef>
              <a:spcAft>
                <a:spcPct val="0"/>
              </a:spcAft>
              <a:buSzPct val="100000"/>
              <a:buFont typeface="Verdana" pitchFamily="34" charset="0"/>
              <a:buChar char="•"/>
              <a:defRPr sz="1400">
                <a:solidFill>
                  <a:schemeClr val="tx1"/>
                </a:solidFill>
                <a:latin typeface="Verdana" pitchFamily="34" charset="0"/>
                <a:ea typeface="ヒラギノ角ゴ ProN W3" charset="0"/>
                <a:cs typeface="ヒラギノ角ゴ ProN W3" charset="0"/>
                <a:sym typeface="Verdana" pitchFamily="34" charset="0"/>
              </a:defRPr>
            </a:lvl9pPr>
          </a:lstStyle>
          <a:p>
            <a:pPr algn="ctr" eaLnBrk="1" hangingPunct="1">
              <a:spcBef>
                <a:spcPct val="0"/>
              </a:spcBef>
              <a:buSzTx/>
              <a:buFontTx/>
              <a:buNone/>
            </a:pPr>
            <a:fld id="{C3EB25E6-2D15-414B-BF40-17B8BD35F50B}" type="slidenum">
              <a:rPr lang="en-US" altLang="en-US" sz="1100">
                <a:solidFill>
                  <a:srgbClr val="FFFFFF"/>
                </a:solidFill>
                <a:latin typeface="Arial" charset="0"/>
                <a:cs typeface="Arial" charset="0"/>
                <a:sym typeface="Arial" charset="0"/>
              </a:rPr>
              <a:pPr algn="ctr" eaLnBrk="1" hangingPunct="1">
                <a:spcBef>
                  <a:spcPct val="0"/>
                </a:spcBef>
                <a:buSzTx/>
                <a:buFontTx/>
                <a:buNone/>
              </a:pPr>
              <a:t>41</a:t>
            </a:fld>
            <a:endParaRPr lang="en-US" altLang="en-US" sz="1100">
              <a:solidFill>
                <a:srgbClr val="FFFFFF"/>
              </a:solidFill>
              <a:latin typeface="Arial" charset="0"/>
              <a:cs typeface="Arial" charset="0"/>
              <a:sym typeface="Arial" charset="0"/>
            </a:endParaRPr>
          </a:p>
        </p:txBody>
      </p:sp>
      <p:sp>
        <p:nvSpPr>
          <p:cNvPr id="12" name="Content Placeholder 2"/>
          <p:cNvSpPr>
            <a:spLocks noGrp="1"/>
          </p:cNvSpPr>
          <p:nvPr>
            <p:ph idx="1"/>
          </p:nvPr>
        </p:nvSpPr>
        <p:spPr>
          <a:xfrm>
            <a:off x="228600" y="1270000"/>
            <a:ext cx="8559801" cy="5232400"/>
          </a:xfrm>
        </p:spPr>
        <p:txBody>
          <a:bodyPr>
            <a:normAutofit fontScale="47500" lnSpcReduction="20000"/>
          </a:bodyPr>
          <a:lstStyle/>
          <a:p>
            <a:pPr marL="39688" indent="0">
              <a:buNone/>
            </a:pPr>
            <a:r>
              <a:rPr lang="en-US" sz="2500" dirty="0"/>
              <a:t>6.2    Decision-making</a:t>
            </a:r>
            <a:br>
              <a:rPr lang="en-US" sz="2500" dirty="0"/>
            </a:br>
            <a:r>
              <a:rPr lang="en-US" sz="2500" dirty="0"/>
              <a:t>6.2.1    Editorial decisions</a:t>
            </a:r>
            <a:br>
              <a:rPr lang="en-US" sz="2500" dirty="0"/>
            </a:br>
            <a:r>
              <a:rPr lang="en-US" sz="2500" dirty="0"/>
              <a:t>Editorial decisions (including correction of technical inconsistencies) are made after consulting with the SMEs (OS and/or CC SMEs) and/or Chairperson as needed.</a:t>
            </a:r>
            <a:br>
              <a:rPr lang="en-US" sz="2500" dirty="0"/>
            </a:br>
            <a:r>
              <a:rPr lang="en-US" sz="2500" dirty="0"/>
              <a:t>6.2.2    Technical decisions</a:t>
            </a:r>
            <a:br>
              <a:rPr lang="en-US" sz="2500" dirty="0"/>
            </a:br>
            <a:r>
              <a:rPr lang="en-US" sz="2500" dirty="0" err="1"/>
              <a:t>Decisions</a:t>
            </a:r>
            <a:r>
              <a:rPr lang="en-US" sz="2500" dirty="0"/>
              <a:t> will be made by a consensus of the participating members. Consensus is defined as receiving no documented objections during the decision period.</a:t>
            </a:r>
            <a:br>
              <a:rPr lang="en-US" sz="2500" dirty="0"/>
            </a:br>
            <a:r>
              <a:rPr lang="en-US" sz="2500" dirty="0"/>
              <a:t>Decisions may be made via email or during an in-person meeting or telephone conference call.  In the case of email, the </a:t>
            </a:r>
            <a:r>
              <a:rPr lang="en-US" sz="2500" dirty="0" err="1"/>
              <a:t>iTC</a:t>
            </a:r>
            <a:r>
              <a:rPr lang="en-US" sz="2500" dirty="0"/>
              <a:t> will provide one or two weeks to make the decision.  For in person or telephone conference calls, only members that attend the meeting will be able to participate in making the decision.</a:t>
            </a:r>
            <a:br>
              <a:rPr lang="en-US" sz="2500" dirty="0"/>
            </a:br>
            <a:r>
              <a:rPr lang="en-US" sz="2500" dirty="0"/>
              <a:t>Consensus is the default and strongly preferred method for resolution.  However, if after a month consensus cannot be reached for a particular issue, then majority voting will be implemented.  </a:t>
            </a:r>
            <a:br>
              <a:rPr lang="en-US" sz="2500" dirty="0"/>
            </a:br>
            <a:r>
              <a:rPr lang="en-US" sz="2500" dirty="0"/>
              <a:t>If there are members that disagree with a decision, they can request the reason for the objection to be documented.</a:t>
            </a:r>
            <a:br>
              <a:rPr lang="en-US" sz="2500" dirty="0"/>
            </a:br>
            <a:r>
              <a:rPr lang="en-US" sz="2500" dirty="0"/>
              <a:t>Once a decision has been made by the group it will be adopted and implemented.  However, as a means to change direction or scope, any member can try to build a consensus for reversing a prior decision.</a:t>
            </a:r>
            <a:br>
              <a:rPr lang="en-US" sz="2500" dirty="0"/>
            </a:br>
            <a:r>
              <a:rPr lang="en-US" sz="2500" dirty="0"/>
              <a:t>Only the </a:t>
            </a:r>
            <a:r>
              <a:rPr lang="en-US" sz="2500" dirty="0" err="1"/>
              <a:t>iTC</a:t>
            </a:r>
            <a:r>
              <a:rPr lang="en-US" sz="2500" dirty="0"/>
              <a:t> can decide to change the Terms of Reference for the Community.</a:t>
            </a:r>
            <a:br>
              <a:rPr lang="en-US" sz="2500" dirty="0"/>
            </a:br>
            <a:r>
              <a:rPr lang="en-US" sz="2500" dirty="0"/>
              <a:t>6.2.3    Comment management and resolution</a:t>
            </a:r>
            <a:br>
              <a:rPr lang="en-US" sz="2500" dirty="0"/>
            </a:br>
            <a:r>
              <a:rPr lang="en-US" sz="2500" dirty="0"/>
              <a:t>All </a:t>
            </a:r>
            <a:r>
              <a:rPr lang="en-US" sz="2500" dirty="0" err="1"/>
              <a:t>iTC</a:t>
            </a:r>
            <a:r>
              <a:rPr lang="en-US" sz="2500" dirty="0"/>
              <a:t> members are permitted to submit comments.  Comments shall be constructive, i.e. provide alternative wording to resolve the comment in a way that it could be used for a voting decision.</a:t>
            </a:r>
            <a:br>
              <a:rPr lang="en-US" sz="2500" dirty="0"/>
            </a:br>
            <a:r>
              <a:rPr lang="en-US" sz="2500" dirty="0"/>
              <a:t>All written comments will be recorded, posted, and receive a posted response.  Comments are made available for viewing by </a:t>
            </a:r>
            <a:r>
              <a:rPr lang="en-US" sz="2500" dirty="0" err="1"/>
              <a:t>iTC</a:t>
            </a:r>
            <a:r>
              <a:rPr lang="en-US" sz="2500" dirty="0"/>
              <a:t> members.</a:t>
            </a:r>
            <a:br>
              <a:rPr lang="en-US" sz="2500" dirty="0"/>
            </a:br>
            <a:r>
              <a:rPr lang="en-US" sz="2500" dirty="0"/>
              <a:t>6.2.4    Voting</a:t>
            </a:r>
            <a:br>
              <a:rPr lang="en-US" sz="2500" dirty="0"/>
            </a:br>
            <a:r>
              <a:rPr lang="en-US" sz="2500" dirty="0"/>
              <a:t>All comments will be taken into consideration by the </a:t>
            </a:r>
            <a:r>
              <a:rPr lang="en-US" sz="2500" dirty="0" err="1"/>
              <a:t>iTC</a:t>
            </a:r>
            <a:r>
              <a:rPr lang="en-US" sz="2500" dirty="0"/>
              <a:t> members who will decide either by consensus or majority voting whether the comments are viable and to be included in the HCD </a:t>
            </a:r>
            <a:r>
              <a:rPr lang="en-US" sz="2500" dirty="0" err="1"/>
              <a:t>cPP</a:t>
            </a:r>
            <a:r>
              <a:rPr lang="en-US" sz="2500" dirty="0"/>
              <a:t>.  </a:t>
            </a:r>
            <a:br>
              <a:rPr lang="en-US" sz="2500" dirty="0"/>
            </a:br>
            <a:r>
              <a:rPr lang="en-US" sz="2500" dirty="0"/>
              <a:t>Every member organization has one vote.</a:t>
            </a:r>
            <a:br>
              <a:rPr lang="en-US" sz="2500" dirty="0"/>
            </a:br>
            <a:r>
              <a:rPr lang="en-US" sz="2500" dirty="0"/>
              <a:t>The majority will be calculated from the number of votes cast (including those abstaining). Majority is considered to be over 50% of the votes cast.</a:t>
            </a:r>
            <a:br>
              <a:rPr lang="en-US" sz="2500" dirty="0"/>
            </a:br>
            <a:r>
              <a:rPr lang="en-US" sz="2500" dirty="0"/>
              <a:t>The </a:t>
            </a:r>
            <a:r>
              <a:rPr lang="en-US" sz="2500" dirty="0" err="1"/>
              <a:t>iTC</a:t>
            </a:r>
            <a:r>
              <a:rPr lang="en-US" sz="2500" dirty="0"/>
              <a:t> may vote by 2/3 of the votes cast to change the community rules set out in this document at any time.</a:t>
            </a:r>
          </a:p>
          <a:p>
            <a:endParaRPr lang="en-US" dirty="0"/>
          </a:p>
          <a:p>
            <a:endParaRPr lang="en-US" dirty="0"/>
          </a:p>
        </p:txBody>
      </p:sp>
    </p:spTree>
    <p:extLst>
      <p:ext uri="{BB962C8B-B14F-4D97-AF65-F5344CB8AC3E}">
        <p14:creationId xmlns:p14="http://schemas.microsoft.com/office/powerpoint/2010/main" val="344194244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581900" cy="1016000"/>
          </a:xfrm>
        </p:spPr>
        <p:txBody>
          <a:bodyPr rIns="132080"/>
          <a:lstStyle/>
          <a:p>
            <a:pPr eaLnBrk="1" hangingPunct="1"/>
            <a:r>
              <a:rPr lang="en-US" altLang="en-US" dirty="0"/>
              <a:t>Status of HCD PP Version 1.1</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5</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11" name="Content Placeholder 2"/>
          <p:cNvSpPr>
            <a:spLocks noGrp="1"/>
          </p:cNvSpPr>
          <p:nvPr>
            <p:ph idx="1"/>
          </p:nvPr>
        </p:nvSpPr>
        <p:spPr>
          <a:xfrm>
            <a:off x="397669" y="1481250"/>
            <a:ext cx="8474075" cy="4690949"/>
          </a:xfrm>
        </p:spPr>
        <p:txBody>
          <a:bodyPr>
            <a:normAutofit lnSpcReduction="10000"/>
          </a:bodyPr>
          <a:lstStyle/>
          <a:p>
            <a:r>
              <a:rPr lang="en-US" dirty="0"/>
              <a:t>Final draft HCD PP Version 1.1 created.</a:t>
            </a:r>
          </a:p>
          <a:p>
            <a:pPr lvl="1"/>
            <a:r>
              <a:rPr lang="en-US" sz="2100" dirty="0"/>
              <a:t>Incorporates Errata #1, all NIAP Technical Decisions and the changes approved by HCD Technical Committee</a:t>
            </a:r>
          </a:p>
          <a:p>
            <a:r>
              <a:rPr lang="en-US" dirty="0"/>
              <a:t>Draft provided for review and comment by Feb 8</a:t>
            </a:r>
            <a:r>
              <a:rPr lang="en-US" baseline="30000" dirty="0"/>
              <a:t>th</a:t>
            </a:r>
            <a:r>
              <a:rPr lang="en-US" dirty="0"/>
              <a:t> </a:t>
            </a:r>
          </a:p>
          <a:p>
            <a:pPr lvl="1"/>
            <a:r>
              <a:rPr lang="en-US" sz="2100" dirty="0"/>
              <a:t>10 Comments Received</a:t>
            </a:r>
          </a:p>
          <a:p>
            <a:pPr lvl="1"/>
            <a:r>
              <a:rPr lang="en-US" sz="2100" dirty="0"/>
              <a:t>None of these comments reviewed at Feb 11 HCD TC Teleconference</a:t>
            </a:r>
          </a:p>
          <a:p>
            <a:r>
              <a:rPr lang="en-US" dirty="0"/>
              <a:t>After all comments have been resolved, will submit to NIAP and JISEC for their review and approval</a:t>
            </a:r>
          </a:p>
          <a:p>
            <a:pPr lvl="1"/>
            <a:r>
              <a:rPr lang="en-US" sz="2100" dirty="0"/>
              <a:t>Need to get agreement with NIAP and JISEC on process for approving HCD PP Version 1.1 approved as soon as possible. </a:t>
            </a:r>
          </a:p>
          <a:p>
            <a:pPr lvl="1"/>
            <a:r>
              <a:rPr lang="en-US" sz="2100" dirty="0"/>
              <a:t>Goal is to get Version 1.1 approved by 2Q 2019</a:t>
            </a:r>
          </a:p>
        </p:txBody>
      </p:sp>
    </p:spTree>
    <p:extLst>
      <p:ext uri="{BB962C8B-B14F-4D97-AF65-F5344CB8AC3E}">
        <p14:creationId xmlns:p14="http://schemas.microsoft.com/office/powerpoint/2010/main" val="329711768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6</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457200" y="1371600"/>
            <a:ext cx="8331200" cy="5257800"/>
          </a:xfrm>
        </p:spPr>
        <p:txBody>
          <a:bodyPr rIns="132080"/>
          <a:lstStyle/>
          <a:p>
            <a:r>
              <a:rPr lang="en-US" dirty="0"/>
              <a:t>Minor wording modification needed to the change made to the FAU_SAR.1 Audit review SFR</a:t>
            </a:r>
          </a:p>
          <a:p>
            <a:pPr marL="388938" lvl="1" indent="0">
              <a:buNone/>
            </a:pPr>
            <a:r>
              <a:rPr lang="en-US" dirty="0"/>
              <a:t>The evaluator shall check to ensure that the TSS contains a description that audit records can be viewed only by an Administrator and functions to view audit records</a:t>
            </a:r>
          </a:p>
          <a:p>
            <a:pPr marL="388938" lvl="1" indent="0">
              <a:buNone/>
            </a:pPr>
            <a:r>
              <a:rPr lang="en-US" dirty="0"/>
              <a:t>Change to read</a:t>
            </a:r>
          </a:p>
          <a:p>
            <a:pPr marL="388938" lvl="1" indent="0">
              <a:spcAft>
                <a:spcPts val="600"/>
              </a:spcAft>
              <a:buNone/>
            </a:pPr>
            <a:r>
              <a:rPr lang="en-US" dirty="0"/>
              <a:t>The evaluator shall check to ensure that the TSS contains a description that audit records can be viewed only by an Administrator and </a:t>
            </a:r>
            <a:r>
              <a:rPr lang="en-US" b="1" dirty="0"/>
              <a:t>authorized</a:t>
            </a:r>
            <a:r>
              <a:rPr lang="en-US" dirty="0"/>
              <a:t> functions to view audit records</a:t>
            </a:r>
          </a:p>
          <a:p>
            <a:r>
              <a:rPr lang="en-US" dirty="0"/>
              <a:t>Minor wording correction needed to the implementation of NIAP TD0299</a:t>
            </a:r>
          </a:p>
          <a:p>
            <a:pPr marL="388938" lvl="1" indent="0">
              <a:buNone/>
            </a:pPr>
            <a:r>
              <a:rPr lang="en-US" dirty="0"/>
              <a:t>Test 2: Applied to each key </a:t>
            </a:r>
            <a:r>
              <a:rPr lang="en-US" b="1" dirty="0"/>
              <a:t>help</a:t>
            </a:r>
            <a:r>
              <a:rPr lang="en-US" dirty="0"/>
              <a:t> in non-volatile memory and subject to destruction by the TOE…  help </a:t>
            </a:r>
            <a:r>
              <a:rPr lang="en-US" dirty="0">
                <a:sym typeface="Wingdings" panose="05000000000000000000" pitchFamily="2" charset="2"/>
              </a:rPr>
              <a:t> held</a:t>
            </a:r>
            <a:endParaRPr lang="en-US" dirty="0"/>
          </a:p>
          <a:p>
            <a:endParaRPr lang="en-US" dirty="0"/>
          </a:p>
        </p:txBody>
      </p:sp>
    </p:spTree>
    <p:extLst>
      <p:ext uri="{BB962C8B-B14F-4D97-AF65-F5344CB8AC3E}">
        <p14:creationId xmlns:p14="http://schemas.microsoft.com/office/powerpoint/2010/main" val="68295580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7</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dirty="0"/>
              <a:t>Dependency List for FCS_COP.1(g) is incorrect as stated. </a:t>
            </a:r>
          </a:p>
          <a:p>
            <a:pPr marL="388938" lvl="1" indent="0">
              <a:buNone/>
            </a:pPr>
            <a:r>
              <a:rPr lang="en-US" dirty="0"/>
              <a:t>Should be:</a:t>
            </a:r>
          </a:p>
          <a:p>
            <a:pPr marL="388938" lvl="1" indent="0">
              <a:buNone/>
            </a:pPr>
            <a:r>
              <a:rPr lang="en-US" sz="2000" dirty="0"/>
              <a:t>Dependencies:     </a:t>
            </a:r>
          </a:p>
          <a:p>
            <a:pPr marL="388938" lvl="1" indent="0">
              <a:buNone/>
            </a:pPr>
            <a:r>
              <a:rPr lang="en-US" sz="2000" dirty="0"/>
              <a:t>[</a:t>
            </a:r>
            <a:r>
              <a:rPr lang="en-US" sz="2000" strike="sngStrike" dirty="0"/>
              <a:t>FDP_ITC.1 Import of user data without security attributes, or</a:t>
            </a:r>
            <a:endParaRPr lang="en-US" sz="2000" dirty="0"/>
          </a:p>
          <a:p>
            <a:pPr marL="388938" lvl="1" indent="0">
              <a:buNone/>
            </a:pPr>
            <a:r>
              <a:rPr lang="en-US" sz="2000" strike="sngStrike" dirty="0"/>
              <a:t>FDP_ITC.2 Import of user data with security attributes, or</a:t>
            </a:r>
            <a:endParaRPr lang="en-US" sz="2000" dirty="0"/>
          </a:p>
          <a:p>
            <a:pPr marL="388938" lvl="1" indent="0">
              <a:buNone/>
            </a:pPr>
            <a:r>
              <a:rPr lang="en-US" sz="2000" dirty="0"/>
              <a:t>FCS_CKM.1(b) Cryptographic key generation (Symmetric Keys)]</a:t>
            </a:r>
          </a:p>
          <a:p>
            <a:pPr marL="388938" lvl="1" indent="0">
              <a:buNone/>
            </a:pPr>
            <a:r>
              <a:rPr lang="en-US" sz="2000" dirty="0"/>
              <a:t>FCS_CKM_EXT.4 Extended: Cryptographic Key Material Destruction</a:t>
            </a:r>
          </a:p>
          <a:p>
            <a:pPr marL="388938" lvl="1" indent="0">
              <a:buNone/>
            </a:pPr>
            <a:r>
              <a:rPr lang="en-US" sz="2000" dirty="0"/>
              <a:t>FCS_COP.1(c) Cryptographic operation (Hash Algorithm)</a:t>
            </a:r>
          </a:p>
          <a:p>
            <a:pPr marL="388938" lvl="1" indent="0">
              <a:buNone/>
            </a:pPr>
            <a:endParaRPr lang="en-US" dirty="0"/>
          </a:p>
        </p:txBody>
      </p:sp>
    </p:spTree>
    <p:extLst>
      <p:ext uri="{BB962C8B-B14F-4D97-AF65-F5344CB8AC3E}">
        <p14:creationId xmlns:p14="http://schemas.microsoft.com/office/powerpoint/2010/main" val="3672678899"/>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8</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r>
              <a:rPr lang="en-US" sz="2400" dirty="0"/>
              <a:t>FCS_KYC_EXT.1 is a dependency </a:t>
            </a:r>
            <a:r>
              <a:rPr lang="en-US" sz="2400" dirty="0" err="1"/>
              <a:t>fo</a:t>
            </a:r>
            <a:r>
              <a:rPr lang="en-US" sz="2400" dirty="0"/>
              <a:t> </a:t>
            </a:r>
            <a:r>
              <a:rPr lang="en-US" b="1" dirty="0"/>
              <a:t>FPT_KYP_EXT.1 Extended</a:t>
            </a:r>
            <a:r>
              <a:rPr lang="en-US" dirty="0"/>
              <a:t>. </a:t>
            </a:r>
          </a:p>
          <a:p>
            <a:r>
              <a:rPr lang="en-US" dirty="0"/>
              <a:t>Dependency list should be:</a:t>
            </a:r>
          </a:p>
          <a:p>
            <a:pPr marL="388938" lvl="1" indent="0">
              <a:buNone/>
            </a:pPr>
            <a:r>
              <a:rPr lang="en-US" sz="2000" dirty="0"/>
              <a:t>Dependencies:    </a:t>
            </a:r>
          </a:p>
          <a:p>
            <a:pPr marL="388938" lvl="1" indent="0">
              <a:buNone/>
            </a:pPr>
            <a:r>
              <a:rPr lang="en-US" sz="2000" dirty="0"/>
              <a:t>FCS_KYC_EXT.1 Extended: Key Chaining</a:t>
            </a:r>
          </a:p>
        </p:txBody>
      </p:sp>
    </p:spTree>
    <p:extLst>
      <p:ext uri="{BB962C8B-B14F-4D97-AF65-F5344CB8AC3E}">
        <p14:creationId xmlns:p14="http://schemas.microsoft.com/office/powerpoint/2010/main" val="2573509236"/>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0"/>
          </p:nvPr>
        </p:nvSpPr>
        <p:spPr>
          <a:noFill/>
        </p:spPr>
        <p:txBody>
          <a:bodyP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fld id="{E93FE2C7-D0B2-439C-BFEB-C05A98CF076D}"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099" name="Rectangle 1"/>
          <p:cNvSpPr>
            <a:spLocks/>
          </p:cNvSpPr>
          <p:nvPr/>
        </p:nvSpPr>
        <p:spPr bwMode="auto">
          <a:xfrm>
            <a:off x="0" y="0"/>
            <a:ext cx="9144000" cy="1143000"/>
          </a:xfrm>
          <a:prstGeom prst="rect">
            <a:avLst/>
          </a:prstGeom>
          <a:solidFill>
            <a:srgbClr val="4B5AA8"/>
          </a:solidFill>
          <a:ln>
            <a:noFill/>
          </a:ln>
          <a:extLst>
            <a:ext uri="{91240B29-F687-4F45-9708-019B960494DF}">
              <a14:hiddenLine xmlns:a14="http://schemas.microsoft.com/office/drawing/2010/main" w="9525">
                <a:solidFill>
                  <a:schemeClr val="tx1"/>
                </a:solidFill>
                <a:round/>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dirty="0">
              <a:solidFill>
                <a:srgbClr val="000000"/>
              </a:solidFill>
              <a:latin typeface="Arial" panose="020B0604020202020204" pitchFamily="34" charset="0"/>
              <a:sym typeface="Arial" panose="020B0604020202020204" pitchFamily="34" charset="0"/>
            </a:endParaRPr>
          </a:p>
        </p:txBody>
      </p:sp>
      <p:pic>
        <p:nvPicPr>
          <p:cNvPr id="410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166100" y="127000"/>
            <a:ext cx="850900" cy="889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pic>
      <p:sp>
        <p:nvSpPr>
          <p:cNvPr id="4101" name="Rectangle 3"/>
          <p:cNvSpPr>
            <a:spLocks/>
          </p:cNvSpPr>
          <p:nvPr/>
        </p:nvSpPr>
        <p:spPr bwMode="auto">
          <a:xfrm>
            <a:off x="0" y="6629400"/>
            <a:ext cx="9144000" cy="228600"/>
          </a:xfrm>
          <a:prstGeom prst="rect">
            <a:avLst/>
          </a:prstGeom>
          <a:solidFill>
            <a:srgbClr val="4B5AA8"/>
          </a:solidFill>
          <a:ln>
            <a:noFill/>
          </a:ln>
          <a:extLst>
            <a:ext uri="{91240B29-F687-4F45-9708-019B960494DF}">
              <a14:hiddenLine xmlns:a14="http://schemas.microsoft.com/office/drawing/2010/main" w="9525">
                <a:solidFill>
                  <a:schemeClr val="tx1"/>
                </a:solidFill>
                <a:miter lim="800000"/>
                <a:headEnd/>
                <a:tailEnd/>
              </a14:hiddenLine>
            </a:ext>
          </a:extLst>
        </p:spPr>
        <p:txBody>
          <a:bodyPr lIns="0" tIns="0" rIns="0" bIns="0"/>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endParaRPr lang="en-US" altLang="en-US" sz="1600">
              <a:solidFill>
                <a:srgbClr val="000000"/>
              </a:solidFill>
              <a:latin typeface="Arial" panose="020B0604020202020204" pitchFamily="34" charset="0"/>
              <a:sym typeface="Arial" panose="020B0604020202020204" pitchFamily="34" charset="0"/>
            </a:endParaRPr>
          </a:p>
        </p:txBody>
      </p:sp>
      <p:sp>
        <p:nvSpPr>
          <p:cNvPr id="4102" name="Rectangle 4"/>
          <p:cNvSpPr>
            <a:spLocks/>
          </p:cNvSpPr>
          <p:nvPr/>
        </p:nvSpPr>
        <p:spPr bwMode="auto">
          <a:xfrm>
            <a:off x="127000" y="6661150"/>
            <a:ext cx="444500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lIns="0" tIns="0" rIns="40640" bIns="0" anchor="ctr"/>
          <a:lstStyle>
            <a:lvl1pPr marL="39688"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eaLnBrk="1" hangingPunct="1">
              <a:spcBef>
                <a:spcPct val="0"/>
              </a:spcBef>
              <a:buSzTx/>
              <a:buFontTx/>
              <a:buNone/>
            </a:pPr>
            <a:r>
              <a:rPr lang="en-US" altLang="en-US" sz="1100" dirty="0">
                <a:solidFill>
                  <a:srgbClr val="FFFFFF"/>
                </a:solidFill>
                <a:latin typeface="Arial" panose="020B0604020202020204" pitchFamily="34" charset="0"/>
                <a:cs typeface="Arial" panose="020B0604020202020204" pitchFamily="34" charset="0"/>
                <a:sym typeface="Arial" panose="020B0604020202020204" pitchFamily="34" charset="0"/>
              </a:rPr>
              <a:t>Copyright © 2019 The Printer Working Group. All rights reserved.</a:t>
            </a:r>
          </a:p>
        </p:txBody>
      </p:sp>
      <p:sp>
        <p:nvSpPr>
          <p:cNvPr id="4103" name="Rectangle 5"/>
          <p:cNvSpPr>
            <a:spLocks noGrp="1" noChangeArrowheads="1"/>
          </p:cNvSpPr>
          <p:nvPr>
            <p:ph type="title"/>
          </p:nvPr>
        </p:nvSpPr>
        <p:spPr>
          <a:xfrm>
            <a:off x="457200" y="46038"/>
            <a:ext cx="7315200" cy="1016000"/>
          </a:xfrm>
        </p:spPr>
        <p:txBody>
          <a:bodyPr rIns="132080"/>
          <a:lstStyle/>
          <a:p>
            <a:pPr eaLnBrk="1" hangingPunct="1"/>
            <a:r>
              <a:rPr lang="en-US" altLang="en-US" dirty="0"/>
              <a:t>Comments to </a:t>
            </a:r>
            <a:br>
              <a:rPr lang="en-US" altLang="en-US" dirty="0"/>
            </a:br>
            <a:r>
              <a:rPr lang="en-US" altLang="en-US" dirty="0"/>
              <a:t>Final HCD PP Version 1.1 Draft</a:t>
            </a:r>
          </a:p>
        </p:txBody>
      </p:sp>
      <p:sp>
        <p:nvSpPr>
          <p:cNvPr id="4104" name="Text Box 6"/>
          <p:cNvSpPr txBox="1">
            <a:spLocks noChangeArrowheads="1"/>
          </p:cNvSpPr>
          <p:nvPr/>
        </p:nvSpPr>
        <p:spPr bwMode="auto">
          <a:xfrm>
            <a:off x="8788400" y="6661150"/>
            <a:ext cx="166688"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anchor="ctr"/>
          <a:lstStyle>
            <a:lvl1pPr eaLnBrk="0" hangingPunct="0">
              <a:spcBef>
                <a:spcPts val="600"/>
              </a:spcBef>
              <a:buSzPct val="100000"/>
              <a:buFont typeface="Verdana" panose="020B0604030504040204" pitchFamily="34" charset="0"/>
              <a:buChar char="•"/>
              <a:defRPr sz="22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1pPr>
            <a:lvl2pPr marL="742950" indent="-285750" eaLnBrk="0" hangingPunct="0">
              <a:spcBef>
                <a:spcPts val="5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2pPr>
            <a:lvl3pPr marL="1143000" indent="-228600" eaLnBrk="0" hangingPunct="0">
              <a:spcBef>
                <a:spcPts val="600"/>
              </a:spcBef>
              <a:buSzPct val="100000"/>
              <a:buFont typeface="Verdana" panose="020B0604030504040204" pitchFamily="34" charset="0"/>
              <a:buChar char="•"/>
              <a:defRPr>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3pPr>
            <a:lvl4pPr marL="16002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4pPr>
            <a:lvl5pPr marL="2057400" indent="-228600" eaLnBrk="0" hangingPunct="0">
              <a:spcBef>
                <a:spcPts val="400"/>
              </a:spcBef>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5pPr>
            <a:lvl6pPr marL="25146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6pPr>
            <a:lvl7pPr marL="29718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7pPr>
            <a:lvl8pPr marL="34290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8pPr>
            <a:lvl9pPr marL="3886200" indent="-228600" eaLnBrk="0" fontAlgn="base" hangingPunct="0">
              <a:spcBef>
                <a:spcPts val="400"/>
              </a:spcBef>
              <a:spcAft>
                <a:spcPct val="0"/>
              </a:spcAft>
              <a:buSzPct val="100000"/>
              <a:buFont typeface="Verdana" panose="020B0604030504040204" pitchFamily="34" charset="0"/>
              <a:buChar char="•"/>
              <a:defRPr sz="1400">
                <a:solidFill>
                  <a:schemeClr val="tx1"/>
                </a:solidFill>
                <a:latin typeface="Verdana" panose="020B0604030504040204" pitchFamily="34" charset="0"/>
                <a:ea typeface="ヒラギノ角ゴ ProN W3" charset="0"/>
                <a:cs typeface="ヒラギノ角ゴ ProN W3" charset="0"/>
                <a:sym typeface="Verdana" panose="020B0604030504040204" pitchFamily="34" charset="0"/>
              </a:defRPr>
            </a:lvl9pPr>
          </a:lstStyle>
          <a:p>
            <a:pPr algn="ctr" eaLnBrk="1" hangingPunct="1">
              <a:spcBef>
                <a:spcPct val="0"/>
              </a:spcBef>
              <a:buSzTx/>
              <a:buFontTx/>
              <a:buNone/>
            </a:pPr>
            <a:fld id="{C626E177-DE16-4371-B398-CC421BEC533B}" type="slidenum">
              <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rPr>
              <a:pPr algn="ctr" eaLnBrk="1" hangingPunct="1">
                <a:spcBef>
                  <a:spcPct val="0"/>
                </a:spcBef>
                <a:buSzTx/>
                <a:buFontTx/>
                <a:buNone/>
              </a:pPr>
              <a:t>9</a:t>
            </a:fld>
            <a:endParaRPr lang="en-US" altLang="en-US" sz="1100">
              <a:solidFill>
                <a:srgbClr val="FFFFFF"/>
              </a:solidFill>
              <a:latin typeface="Arial" panose="020B0604020202020204" pitchFamily="34" charset="0"/>
              <a:cs typeface="Arial" panose="020B0604020202020204" pitchFamily="34" charset="0"/>
              <a:sym typeface="Arial" panose="020B0604020202020204" pitchFamily="34" charset="0"/>
            </a:endParaRPr>
          </a:p>
        </p:txBody>
      </p:sp>
      <p:sp>
        <p:nvSpPr>
          <p:cNvPr id="4105" name="Rectangle 7"/>
          <p:cNvSpPr>
            <a:spLocks noGrp="1" noChangeArrowheads="1"/>
          </p:cNvSpPr>
          <p:nvPr>
            <p:ph type="body" idx="1"/>
          </p:nvPr>
        </p:nvSpPr>
        <p:spPr>
          <a:xfrm>
            <a:off x="171244" y="1371600"/>
            <a:ext cx="8845755" cy="5257800"/>
          </a:xfrm>
        </p:spPr>
        <p:txBody>
          <a:bodyPr rIns="132080"/>
          <a:lstStyle/>
          <a:p>
            <a:pPr marL="325438"/>
            <a:r>
              <a:rPr lang="en-US" dirty="0"/>
              <a:t>Expand on implementation of NIAP TD0074 which made FCS_CKM.1(a) an optional SFR</a:t>
            </a:r>
          </a:p>
          <a:p>
            <a:pPr marL="674688" lvl="1"/>
            <a:r>
              <a:rPr lang="en-US" dirty="0"/>
              <a:t>Explicitly allow the operational environment (OE) to satisfy FCS_CKM.1(a)</a:t>
            </a:r>
          </a:p>
          <a:p>
            <a:pPr marL="674688" lvl="1"/>
            <a:r>
              <a:rPr lang="en-US" dirty="0"/>
              <a:t>Add specification text to a new security objective for the OE, requiring the same crypto strength as FCS_CKM.1(a) and administrative protection for the keys in the OE</a:t>
            </a:r>
          </a:p>
          <a:p>
            <a:pPr marL="674688" lvl="1"/>
            <a:r>
              <a:rPr lang="en-US" dirty="0"/>
              <a:t>Add a new Optional Use Case for this configuration</a:t>
            </a:r>
          </a:p>
          <a:p>
            <a:pPr marL="325438"/>
            <a:r>
              <a:rPr lang="en-US" dirty="0"/>
              <a:t>No specific text proposed </a:t>
            </a:r>
          </a:p>
        </p:txBody>
      </p:sp>
    </p:spTree>
    <p:extLst>
      <p:ext uri="{BB962C8B-B14F-4D97-AF65-F5344CB8AC3E}">
        <p14:creationId xmlns:p14="http://schemas.microsoft.com/office/powerpoint/2010/main" val="726118962"/>
      </p:ext>
    </p:extLst>
  </p:cSld>
  <p:clrMapOvr>
    <a:masterClrMapping/>
  </p:clrMapOvr>
  <p:transition/>
</p:sld>
</file>

<file path=ppt/theme/theme1.xml><?xml version="1.0" encoding="utf-8"?>
<a:theme xmlns:a="http://schemas.openxmlformats.org/drawingml/2006/main" name="Titl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Titl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Titl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Bullet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Bullet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Bullet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Agenda Slide">
  <a:themeElements>
    <a:clrScheme name="">
      <a:dk1>
        <a:srgbClr val="000000"/>
      </a:dk1>
      <a:lt1>
        <a:srgbClr val="FFFFFF"/>
      </a:lt1>
      <a:dk2>
        <a:srgbClr val="000000"/>
      </a:dk2>
      <a:lt2>
        <a:srgbClr val="00000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Agenda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Agenda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Diagram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Diagram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Diagram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2-Column Slide">
  <a:themeElements>
    <a:clrScheme name="">
      <a:dk1>
        <a:srgbClr val="000000"/>
      </a:dk1>
      <a:lt1>
        <a:srgbClr val="FFFFFF"/>
      </a:lt1>
      <a:dk2>
        <a:srgbClr val="000000"/>
      </a:dk2>
      <a:lt2>
        <a:srgbClr val="808080"/>
      </a:lt2>
      <a:accent1>
        <a:srgbClr val="FF9933"/>
      </a:accent1>
      <a:accent2>
        <a:srgbClr val="333399"/>
      </a:accent2>
      <a:accent3>
        <a:srgbClr val="FFFFFF"/>
      </a:accent3>
      <a:accent4>
        <a:srgbClr val="000000"/>
      </a:accent4>
      <a:accent5>
        <a:srgbClr val="FFCAAD"/>
      </a:accent5>
      <a:accent6>
        <a:srgbClr val="2D2D8A"/>
      </a:accent6>
      <a:hlink>
        <a:srgbClr val="009999"/>
      </a:hlink>
      <a:folHlink>
        <a:srgbClr val="99CC00"/>
      </a:folHlink>
    </a:clrScheme>
    <a:fontScheme name="2-Column Slide">
      <a:majorFont>
        <a:latin typeface="Verdana"/>
        <a:ea typeface="ヒラギノ角ゴ ProN W3"/>
        <a:cs typeface="ヒラギノ角ゴ ProN W3"/>
      </a:majorFont>
      <a:minorFont>
        <a:latin typeface="Verdana"/>
        <a:ea typeface="ヒラギノ角ゴ ProN W3"/>
        <a:cs typeface="ヒラギノ角ゴ ProN W3"/>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spDef>
    <a:lnDef>
      <a:spPr bwMode="auto">
        <a:xfrm>
          <a:off x="0" y="0"/>
          <a:ext cx="1" cy="1"/>
        </a:xfrm>
        <a:custGeom>
          <a:avLst/>
          <a:gdLst/>
          <a:ahLst/>
          <a:cxnLst/>
          <a:rect l="0" t="0" r="0" b="0"/>
          <a:pathLst/>
        </a:custGeom>
        <a:solidFill>
          <a:srgbClr val="FF9933"/>
        </a:solidFill>
        <a:ln w="9525" cap="flat" cmpd="sng" algn="ctr">
          <a:solidFill>
            <a:srgbClr val="000000"/>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600" b="0" i="0" u="none" strike="noStrike" cap="none" normalizeH="0" baseline="0" smtClean="0">
            <a:ln>
              <a:noFill/>
            </a:ln>
            <a:solidFill>
              <a:srgbClr val="000000"/>
            </a:solidFill>
            <a:effectLst/>
            <a:latin typeface="Arial" charset="0"/>
            <a:ea typeface="ヒラギノ角ゴ ProN W3" charset="0"/>
            <a:cs typeface="ヒラギノ角ゴ ProN W3" charset="0"/>
            <a:sym typeface="Arial" charset="0"/>
          </a:defRPr>
        </a:defPPr>
      </a:lstStyle>
    </a:lnDef>
  </a:objectDefaults>
  <a:extraClrSchemeLst>
    <a:extraClrScheme>
      <a:clrScheme name="2-Column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Pages>0</Pages>
  <Words>3582</Words>
  <Characters>0</Characters>
  <Application>Microsoft Office PowerPoint</Application>
  <PresentationFormat>On-screen Show (4:3)</PresentationFormat>
  <Lines>0</Lines>
  <Paragraphs>412</Paragraphs>
  <Slides>41</Slides>
  <Notes>37</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41</vt:i4>
      </vt:variant>
    </vt:vector>
  </HeadingPairs>
  <TitlesOfParts>
    <vt:vector size="52" baseType="lpstr">
      <vt:lpstr>Arial</vt:lpstr>
      <vt:lpstr>Arial Bold</vt:lpstr>
      <vt:lpstr>Calibri</vt:lpstr>
      <vt:lpstr>Verdana</vt:lpstr>
      <vt:lpstr>Wingdings</vt:lpstr>
      <vt:lpstr>ヒラギノ角ゴ ProN W3</vt:lpstr>
      <vt:lpstr>Title</vt:lpstr>
      <vt:lpstr>Bullet Slide</vt:lpstr>
      <vt:lpstr>Agenda Slide</vt:lpstr>
      <vt:lpstr>Diagram Slide</vt:lpstr>
      <vt:lpstr>2-Column Slide</vt:lpstr>
      <vt:lpstr>Imaging Device Security</vt:lpstr>
      <vt:lpstr>Agenda</vt:lpstr>
      <vt:lpstr>Intellectual Property Policy</vt:lpstr>
      <vt:lpstr>Officers</vt:lpstr>
      <vt:lpstr>Status of HCD PP Version 1.1</vt:lpstr>
      <vt:lpstr>Comments to  Final HCD PP Version 1.1 Draft</vt:lpstr>
      <vt:lpstr>Comments to  Final HCD PP Version 1.1 Draft</vt:lpstr>
      <vt:lpstr>Comments to  Final HCD PP Version 1.1 Draft</vt:lpstr>
      <vt:lpstr>Comments to  Final HCD PP Version 1.1 Draft</vt:lpstr>
      <vt:lpstr>Comments to  Final HCD PP Version 1.1 Draft</vt:lpstr>
      <vt:lpstr>Comments to  Final HCD PP Version 1.1 Draft</vt:lpstr>
      <vt:lpstr>Comments to  Final HCD PP Version 1.1 Draft</vt:lpstr>
      <vt:lpstr>Comments to  Final HCD PP Version 1.1 Draft</vt:lpstr>
      <vt:lpstr>Potential Topics for Next Update to HCD PP Beyond v1.1</vt:lpstr>
      <vt:lpstr>Potential Topics for Next Update to HCD PP Beyond v1.1</vt:lpstr>
      <vt:lpstr>Potential Topics for Next Update to HCD PP Beyond v1.1</vt:lpstr>
      <vt:lpstr>Status of HCD iTC and HCD cPP</vt:lpstr>
      <vt:lpstr>Comments to ESR Draft</vt:lpstr>
      <vt:lpstr>Comments to ESR Draft</vt:lpstr>
      <vt:lpstr>Comments to ESR Draft</vt:lpstr>
      <vt:lpstr>Comments to ESR Draft</vt:lpstr>
      <vt:lpstr>Comments to ESR Draft</vt:lpstr>
      <vt:lpstr>Comments to ESR Draft</vt:lpstr>
      <vt:lpstr>Comments to ESR Draft (from 1/24/19 IDS Teleconference)</vt:lpstr>
      <vt:lpstr>Comments to ESR Draft (from 1/24/19 IDS Teleconference)</vt:lpstr>
      <vt:lpstr>Comments to ESR Draft (from 1/24/19 IDS Teleconference)</vt:lpstr>
      <vt:lpstr>Comments to Draft ESR</vt:lpstr>
      <vt:lpstr>Comments to Draft ToR </vt:lpstr>
      <vt:lpstr>Comments to Draft ToR </vt:lpstr>
      <vt:lpstr>Comments to Draft ToR </vt:lpstr>
      <vt:lpstr>Comments to Draft ToR </vt:lpstr>
      <vt:lpstr>Comments to Draft ToR  (from 1/24/19 IDS Teleconference)</vt:lpstr>
      <vt:lpstr>Comments to Draft ToR  (from 1/24/19 IDS Teleconference)</vt:lpstr>
      <vt:lpstr>Comments to Draft ToR  (from 1/24/19 IDS Teleconference)</vt:lpstr>
      <vt:lpstr>Comments to Draft ToR</vt:lpstr>
      <vt:lpstr>Expected Timeline for HCD PP v1.1</vt:lpstr>
      <vt:lpstr>Expected Timeline for HCD iTC</vt:lpstr>
      <vt:lpstr>Expected Timeline for HCD cPP v1.0</vt:lpstr>
      <vt:lpstr>Wrap Up/ Next Steps</vt:lpstr>
      <vt:lpstr>PowerPoint Presentation</vt:lpstr>
      <vt:lpstr>Proposed ToR Technical Decisions/Voting Text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Jerry Thrasher</dc:creator>
  <cp:lastModifiedBy>Sukert, Alan</cp:lastModifiedBy>
  <cp:revision>415</cp:revision>
  <dcterms:modified xsi:type="dcterms:W3CDTF">2019-02-13T15:41:55Z</dcterms:modified>
</cp:coreProperties>
</file>