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 id="2147483650" r:id="rId3"/>
    <p:sldMasterId id="2147483651" r:id="rId4"/>
    <p:sldMasterId id="2147483652" r:id="rId5"/>
  </p:sldMasterIdLst>
  <p:notesMasterIdLst>
    <p:notesMasterId r:id="rId17"/>
  </p:notesMasterIdLst>
  <p:sldIdLst>
    <p:sldId id="309" r:id="rId6"/>
    <p:sldId id="325" r:id="rId7"/>
    <p:sldId id="334" r:id="rId8"/>
    <p:sldId id="343" r:id="rId9"/>
    <p:sldId id="345" r:id="rId10"/>
    <p:sldId id="349" r:id="rId11"/>
    <p:sldId id="351" r:id="rId12"/>
    <p:sldId id="352" r:id="rId13"/>
    <p:sldId id="353" r:id="rId14"/>
    <p:sldId id="350" r:id="rId15"/>
    <p:sldId id="332" r:id="rId16"/>
  </p:sldIdLst>
  <p:sldSz cx="9144000" cy="6858000" type="screen4x3"/>
  <p:notesSz cx="6858000" cy="9144000"/>
  <p:defaultTextStyle>
    <a:defPPr>
      <a:defRPr lang="en-US"/>
    </a:defPPr>
    <a:lvl1pPr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02" y="34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ea typeface="ヒラギノ角ゴ ProN W3"/>
                <a:cs typeface="ヒラギノ角ゴ ProN W3"/>
                <a:sym typeface="Arial" pitchFamily="34"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ea typeface="ヒラギノ角ゴ ProN W3"/>
                <a:cs typeface="ヒラギノ角ゴ ProN W3"/>
                <a:sym typeface="Arial" pitchFamily="34" charset="0"/>
              </a:defRPr>
            </a:lvl1pPr>
          </a:lstStyle>
          <a:p>
            <a:pPr>
              <a:defRPr/>
            </a:pPr>
            <a:fld id="{44C371DA-349C-45E5-81E0-249879C5927C}" type="datetimeFigureOut">
              <a:rPr lang="en-US"/>
              <a:pPr>
                <a:defRPr/>
              </a:pPr>
              <a:t>11/11/2016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ea typeface="ヒラギノ角ゴ ProN W3"/>
                <a:cs typeface="ヒラギノ角ゴ ProN W3"/>
                <a:sym typeface="Arial" pitchFamily="34"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ea typeface="ヒラギノ角ゴ ProN W3"/>
                <a:cs typeface="ヒラギノ角ゴ ProN W3"/>
                <a:sym typeface="Arial" pitchFamily="34" charset="0"/>
              </a:defRPr>
            </a:lvl1pPr>
          </a:lstStyle>
          <a:p>
            <a:pPr>
              <a:defRPr/>
            </a:pPr>
            <a:fld id="{D030A462-AB5A-4FBE-9885-4731ADC6AC50}" type="slidenum">
              <a:rPr lang="en-US"/>
              <a:pPr>
                <a:defRPr/>
              </a:pPr>
              <a:t>‹#›</a:t>
            </a:fld>
            <a:endParaRPr lang="en-US"/>
          </a:p>
        </p:txBody>
      </p:sp>
    </p:spTree>
    <p:extLst>
      <p:ext uri="{BB962C8B-B14F-4D97-AF65-F5344CB8AC3E}">
        <p14:creationId xmlns:p14="http://schemas.microsoft.com/office/powerpoint/2010/main" val="14386814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5</a:t>
            </a:fld>
            <a:endParaRPr lang="en-US" altLang="en-US"/>
          </a:p>
        </p:txBody>
      </p:sp>
    </p:spTree>
    <p:extLst>
      <p:ext uri="{BB962C8B-B14F-4D97-AF65-F5344CB8AC3E}">
        <p14:creationId xmlns:p14="http://schemas.microsoft.com/office/powerpoint/2010/main" val="11893111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6</a:t>
            </a:fld>
            <a:endParaRPr lang="en-US" altLang="en-US"/>
          </a:p>
        </p:txBody>
      </p:sp>
    </p:spTree>
    <p:extLst>
      <p:ext uri="{BB962C8B-B14F-4D97-AF65-F5344CB8AC3E}">
        <p14:creationId xmlns:p14="http://schemas.microsoft.com/office/powerpoint/2010/main" val="2069486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7</a:t>
            </a:fld>
            <a:endParaRPr lang="en-US" altLang="en-US"/>
          </a:p>
        </p:txBody>
      </p:sp>
    </p:spTree>
    <p:extLst>
      <p:ext uri="{BB962C8B-B14F-4D97-AF65-F5344CB8AC3E}">
        <p14:creationId xmlns:p14="http://schemas.microsoft.com/office/powerpoint/2010/main" val="23725027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8</a:t>
            </a:fld>
            <a:endParaRPr lang="en-US" altLang="en-US"/>
          </a:p>
        </p:txBody>
      </p:sp>
    </p:spTree>
    <p:extLst>
      <p:ext uri="{BB962C8B-B14F-4D97-AF65-F5344CB8AC3E}">
        <p14:creationId xmlns:p14="http://schemas.microsoft.com/office/powerpoint/2010/main" val="31797683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9</a:t>
            </a:fld>
            <a:endParaRPr lang="en-US" altLang="en-US"/>
          </a:p>
        </p:txBody>
      </p:sp>
    </p:spTree>
    <p:extLst>
      <p:ext uri="{BB962C8B-B14F-4D97-AF65-F5344CB8AC3E}">
        <p14:creationId xmlns:p14="http://schemas.microsoft.com/office/powerpoint/2010/main" val="99396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10</a:t>
            </a:fld>
            <a:endParaRPr lang="en-US" altLang="en-US"/>
          </a:p>
        </p:txBody>
      </p:sp>
    </p:spTree>
    <p:extLst>
      <p:ext uri="{BB962C8B-B14F-4D97-AF65-F5344CB8AC3E}">
        <p14:creationId xmlns:p14="http://schemas.microsoft.com/office/powerpoint/2010/main" val="34879753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11</a:t>
            </a:fld>
            <a:endParaRPr lang="en-US" altLang="en-US" smtClean="0">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573976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0EA76408-478E-4314-8436-9D4631815292}" type="slidenum">
              <a:rPr lang="en-US" altLang="en-US"/>
              <a:pPr>
                <a:defRPr/>
              </a:pPr>
              <a:t>‹#›</a:t>
            </a:fld>
            <a:endParaRPr lang="en-US" altLang="en-US" dirty="0"/>
          </a:p>
        </p:txBody>
      </p:sp>
    </p:spTree>
    <p:extLst>
      <p:ext uri="{BB962C8B-B14F-4D97-AF65-F5344CB8AC3E}">
        <p14:creationId xmlns:p14="http://schemas.microsoft.com/office/powerpoint/2010/main" val="425149033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E7301A2A-13CB-4EE8-9605-2E952F423E64}" type="slidenum">
              <a:rPr lang="en-US" altLang="en-US"/>
              <a:pPr>
                <a:defRPr/>
              </a:pPr>
              <a:t>‹#›</a:t>
            </a:fld>
            <a:endParaRPr lang="en-US" altLang="en-US" dirty="0"/>
          </a:p>
        </p:txBody>
      </p:sp>
    </p:spTree>
    <p:extLst>
      <p:ext uri="{BB962C8B-B14F-4D97-AF65-F5344CB8AC3E}">
        <p14:creationId xmlns:p14="http://schemas.microsoft.com/office/powerpoint/2010/main" val="378663478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187700"/>
            <a:ext cx="2057400" cy="3289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187700"/>
            <a:ext cx="6019800" cy="3289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37A18D28-1759-4885-A8E9-24F976298B21}" type="slidenum">
              <a:rPr lang="en-US" altLang="en-US"/>
              <a:pPr>
                <a:defRPr/>
              </a:pPr>
              <a:t>‹#›</a:t>
            </a:fld>
            <a:endParaRPr lang="en-US" altLang="en-US" dirty="0"/>
          </a:p>
        </p:txBody>
      </p:sp>
    </p:spTree>
    <p:extLst>
      <p:ext uri="{BB962C8B-B14F-4D97-AF65-F5344CB8AC3E}">
        <p14:creationId xmlns:p14="http://schemas.microsoft.com/office/powerpoint/2010/main" val="2526781658"/>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2DC90A75-E5D9-4E03-89E0-0CF799309442}" type="slidenum">
              <a:rPr lang="en-US" altLang="en-US"/>
              <a:pPr>
                <a:defRPr/>
              </a:pPr>
              <a:t>‹#›</a:t>
            </a:fld>
            <a:endParaRPr lang="en-US" altLang="en-US" dirty="0"/>
          </a:p>
        </p:txBody>
      </p:sp>
    </p:spTree>
    <p:extLst>
      <p:ext uri="{BB962C8B-B14F-4D97-AF65-F5344CB8AC3E}">
        <p14:creationId xmlns:p14="http://schemas.microsoft.com/office/powerpoint/2010/main" val="1303313658"/>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36257B1C-D03C-4A2C-BA52-43BF8010146E}" type="slidenum">
              <a:rPr lang="en-US" altLang="en-US"/>
              <a:pPr>
                <a:defRPr/>
              </a:pPr>
              <a:t>‹#›</a:t>
            </a:fld>
            <a:endParaRPr lang="en-US" altLang="en-US" dirty="0"/>
          </a:p>
        </p:txBody>
      </p:sp>
    </p:spTree>
    <p:extLst>
      <p:ext uri="{BB962C8B-B14F-4D97-AF65-F5344CB8AC3E}">
        <p14:creationId xmlns:p14="http://schemas.microsoft.com/office/powerpoint/2010/main" val="4070140362"/>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911E8918-2414-4E20-87A1-DD5CA4737882}" type="slidenum">
              <a:rPr lang="en-US" altLang="en-US"/>
              <a:pPr>
                <a:defRPr/>
              </a:pPr>
              <a:t>‹#›</a:t>
            </a:fld>
            <a:endParaRPr lang="en-US" altLang="en-US" dirty="0"/>
          </a:p>
        </p:txBody>
      </p:sp>
    </p:spTree>
    <p:extLst>
      <p:ext uri="{BB962C8B-B14F-4D97-AF65-F5344CB8AC3E}">
        <p14:creationId xmlns:p14="http://schemas.microsoft.com/office/powerpoint/2010/main" val="3676367657"/>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1"/>
          <p:cNvSpPr txBox="1">
            <a:spLocks noGrp="1" noChangeArrowheads="1"/>
          </p:cNvSpPr>
          <p:nvPr>
            <p:ph type="sldNum" sz="quarter" idx="10"/>
          </p:nvPr>
        </p:nvSpPr>
        <p:spPr>
          <a:ln/>
        </p:spPr>
        <p:txBody>
          <a:bodyPr/>
          <a:lstStyle>
            <a:lvl1pPr>
              <a:defRPr/>
            </a:lvl1pPr>
          </a:lstStyle>
          <a:p>
            <a:pPr>
              <a:defRPr/>
            </a:pPr>
            <a:fld id="{71FE0B06-C80B-466C-8E9F-3DB2FECB4C52}" type="slidenum">
              <a:rPr lang="en-US" altLang="en-US"/>
              <a:pPr>
                <a:defRPr/>
              </a:pPr>
              <a:t>‹#›</a:t>
            </a:fld>
            <a:endParaRPr lang="en-US" altLang="en-US" dirty="0"/>
          </a:p>
        </p:txBody>
      </p:sp>
    </p:spTree>
    <p:extLst>
      <p:ext uri="{BB962C8B-B14F-4D97-AF65-F5344CB8AC3E}">
        <p14:creationId xmlns:p14="http://schemas.microsoft.com/office/powerpoint/2010/main" val="3759575409"/>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1"/>
          <p:cNvSpPr txBox="1">
            <a:spLocks noGrp="1" noChangeArrowheads="1"/>
          </p:cNvSpPr>
          <p:nvPr>
            <p:ph type="sldNum" sz="quarter" idx="10"/>
          </p:nvPr>
        </p:nvSpPr>
        <p:spPr>
          <a:ln/>
        </p:spPr>
        <p:txBody>
          <a:bodyPr/>
          <a:lstStyle>
            <a:lvl1pPr>
              <a:defRPr/>
            </a:lvl1pPr>
          </a:lstStyle>
          <a:p>
            <a:pPr>
              <a:defRPr/>
            </a:pPr>
            <a:fld id="{C00DC7F8-EE53-4983-B7C3-7B0120E7F157}" type="slidenum">
              <a:rPr lang="en-US" altLang="en-US"/>
              <a:pPr>
                <a:defRPr/>
              </a:pPr>
              <a:t>‹#›</a:t>
            </a:fld>
            <a:endParaRPr lang="en-US" altLang="en-US" dirty="0"/>
          </a:p>
        </p:txBody>
      </p:sp>
    </p:spTree>
    <p:extLst>
      <p:ext uri="{BB962C8B-B14F-4D97-AF65-F5344CB8AC3E}">
        <p14:creationId xmlns:p14="http://schemas.microsoft.com/office/powerpoint/2010/main" val="751252756"/>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1"/>
          <p:cNvSpPr txBox="1">
            <a:spLocks noGrp="1" noChangeArrowheads="1"/>
          </p:cNvSpPr>
          <p:nvPr>
            <p:ph type="sldNum" sz="quarter" idx="10"/>
          </p:nvPr>
        </p:nvSpPr>
        <p:spPr>
          <a:ln/>
        </p:spPr>
        <p:txBody>
          <a:bodyPr/>
          <a:lstStyle>
            <a:lvl1pPr>
              <a:defRPr/>
            </a:lvl1pPr>
          </a:lstStyle>
          <a:p>
            <a:pPr>
              <a:defRPr/>
            </a:pPr>
            <a:fld id="{00EAFC48-F2CE-4DC6-B093-A05FEB22FDBF}" type="slidenum">
              <a:rPr lang="en-US" altLang="en-US"/>
              <a:pPr>
                <a:defRPr/>
              </a:pPr>
              <a:t>‹#›</a:t>
            </a:fld>
            <a:endParaRPr lang="en-US" altLang="en-US" dirty="0"/>
          </a:p>
        </p:txBody>
      </p:sp>
    </p:spTree>
    <p:extLst>
      <p:ext uri="{BB962C8B-B14F-4D97-AF65-F5344CB8AC3E}">
        <p14:creationId xmlns:p14="http://schemas.microsoft.com/office/powerpoint/2010/main" val="1907616961"/>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40E503E3-25D0-4E1C-850C-2EBC25B3C109}" type="slidenum">
              <a:rPr lang="en-US" altLang="en-US"/>
              <a:pPr>
                <a:defRPr/>
              </a:pPr>
              <a:t>‹#›</a:t>
            </a:fld>
            <a:endParaRPr lang="en-US" altLang="en-US" dirty="0"/>
          </a:p>
        </p:txBody>
      </p:sp>
    </p:spTree>
    <p:extLst>
      <p:ext uri="{BB962C8B-B14F-4D97-AF65-F5344CB8AC3E}">
        <p14:creationId xmlns:p14="http://schemas.microsoft.com/office/powerpoint/2010/main" val="842865570"/>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36CC87B1-19D5-4016-926C-29150B5853DE}" type="slidenum">
              <a:rPr lang="en-US" altLang="en-US"/>
              <a:pPr>
                <a:defRPr/>
              </a:pPr>
              <a:t>‹#›</a:t>
            </a:fld>
            <a:endParaRPr lang="en-US" altLang="en-US" dirty="0"/>
          </a:p>
        </p:txBody>
      </p:sp>
    </p:spTree>
    <p:extLst>
      <p:ext uri="{BB962C8B-B14F-4D97-AF65-F5344CB8AC3E}">
        <p14:creationId xmlns:p14="http://schemas.microsoft.com/office/powerpoint/2010/main" val="3733542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37B331E4-DB09-4DA0-A615-B4DCAC1EFA51}" type="slidenum">
              <a:rPr lang="en-US" altLang="en-US"/>
              <a:pPr>
                <a:defRPr/>
              </a:pPr>
              <a:t>‹#›</a:t>
            </a:fld>
            <a:endParaRPr lang="en-US" altLang="en-US" dirty="0"/>
          </a:p>
        </p:txBody>
      </p:sp>
    </p:spTree>
    <p:extLst>
      <p:ext uri="{BB962C8B-B14F-4D97-AF65-F5344CB8AC3E}">
        <p14:creationId xmlns:p14="http://schemas.microsoft.com/office/powerpoint/2010/main" val="4146613499"/>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B0AF8366-8936-48F7-9A76-D13A909E1161}" type="slidenum">
              <a:rPr lang="en-US" altLang="en-US"/>
              <a:pPr>
                <a:defRPr/>
              </a:pPr>
              <a:t>‹#›</a:t>
            </a:fld>
            <a:endParaRPr lang="en-US" altLang="en-US" dirty="0"/>
          </a:p>
        </p:txBody>
      </p:sp>
    </p:spTree>
    <p:extLst>
      <p:ext uri="{BB962C8B-B14F-4D97-AF65-F5344CB8AC3E}">
        <p14:creationId xmlns:p14="http://schemas.microsoft.com/office/powerpoint/2010/main" val="507403484"/>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82E1F09C-983E-4FC9-A4A4-49E65E8E12D8}" type="slidenum">
              <a:rPr lang="en-US" altLang="en-US"/>
              <a:pPr>
                <a:defRPr/>
              </a:pPr>
              <a:t>‹#›</a:t>
            </a:fld>
            <a:endParaRPr lang="en-US" altLang="en-US" dirty="0"/>
          </a:p>
        </p:txBody>
      </p:sp>
    </p:spTree>
    <p:extLst>
      <p:ext uri="{BB962C8B-B14F-4D97-AF65-F5344CB8AC3E}">
        <p14:creationId xmlns:p14="http://schemas.microsoft.com/office/powerpoint/2010/main" val="3019742098"/>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5833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6038"/>
            <a:ext cx="6019800" cy="6583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CD2CBB1F-58E7-48E9-A3A6-FF2158749A43}" type="slidenum">
              <a:rPr lang="en-US" altLang="en-US"/>
              <a:pPr>
                <a:defRPr/>
              </a:pPr>
              <a:t>‹#›</a:t>
            </a:fld>
            <a:endParaRPr lang="en-US" altLang="en-US" dirty="0"/>
          </a:p>
        </p:txBody>
      </p:sp>
    </p:spTree>
    <p:extLst>
      <p:ext uri="{BB962C8B-B14F-4D97-AF65-F5344CB8AC3E}">
        <p14:creationId xmlns:p14="http://schemas.microsoft.com/office/powerpoint/2010/main" val="2663937659"/>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B1C2DD6B-7A2C-485A-B681-224919916DA2}" type="slidenum">
              <a:rPr lang="en-US" altLang="en-US"/>
              <a:pPr>
                <a:defRPr/>
              </a:pPr>
              <a:t>‹#›</a:t>
            </a:fld>
            <a:endParaRPr lang="en-US" altLang="en-US" dirty="0"/>
          </a:p>
        </p:txBody>
      </p:sp>
    </p:spTree>
    <p:extLst>
      <p:ext uri="{BB962C8B-B14F-4D97-AF65-F5344CB8AC3E}">
        <p14:creationId xmlns:p14="http://schemas.microsoft.com/office/powerpoint/2010/main" val="2428097807"/>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F26218CF-1D59-4A21-9A2A-1172735AFC81}" type="slidenum">
              <a:rPr lang="en-US" altLang="en-US"/>
              <a:pPr>
                <a:defRPr/>
              </a:pPr>
              <a:t>‹#›</a:t>
            </a:fld>
            <a:endParaRPr lang="en-US" altLang="en-US" dirty="0"/>
          </a:p>
        </p:txBody>
      </p:sp>
    </p:spTree>
    <p:extLst>
      <p:ext uri="{BB962C8B-B14F-4D97-AF65-F5344CB8AC3E}">
        <p14:creationId xmlns:p14="http://schemas.microsoft.com/office/powerpoint/2010/main" val="2961018082"/>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E2A9CCCD-94A4-48A1-98C6-F0A80D75B789}" type="slidenum">
              <a:rPr lang="en-US" altLang="en-US"/>
              <a:pPr>
                <a:defRPr/>
              </a:pPr>
              <a:t>‹#›</a:t>
            </a:fld>
            <a:endParaRPr lang="en-US" altLang="en-US" dirty="0"/>
          </a:p>
        </p:txBody>
      </p:sp>
    </p:spTree>
    <p:extLst>
      <p:ext uri="{BB962C8B-B14F-4D97-AF65-F5344CB8AC3E}">
        <p14:creationId xmlns:p14="http://schemas.microsoft.com/office/powerpoint/2010/main" val="2803656372"/>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1"/>
          <p:cNvSpPr txBox="1">
            <a:spLocks noGrp="1" noChangeArrowheads="1"/>
          </p:cNvSpPr>
          <p:nvPr>
            <p:ph type="sldNum" sz="quarter" idx="10"/>
          </p:nvPr>
        </p:nvSpPr>
        <p:spPr>
          <a:ln/>
        </p:spPr>
        <p:txBody>
          <a:bodyPr/>
          <a:lstStyle>
            <a:lvl1pPr>
              <a:defRPr/>
            </a:lvl1pPr>
          </a:lstStyle>
          <a:p>
            <a:pPr>
              <a:defRPr/>
            </a:pPr>
            <a:fld id="{42DD4E2B-F3F5-4BA1-B2E0-4F1632E8E0CC}" type="slidenum">
              <a:rPr lang="en-US" altLang="en-US"/>
              <a:pPr>
                <a:defRPr/>
              </a:pPr>
              <a:t>‹#›</a:t>
            </a:fld>
            <a:endParaRPr lang="en-US" altLang="en-US" dirty="0"/>
          </a:p>
        </p:txBody>
      </p:sp>
    </p:spTree>
    <p:extLst>
      <p:ext uri="{BB962C8B-B14F-4D97-AF65-F5344CB8AC3E}">
        <p14:creationId xmlns:p14="http://schemas.microsoft.com/office/powerpoint/2010/main" val="3015084534"/>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1"/>
          <p:cNvSpPr txBox="1">
            <a:spLocks noGrp="1" noChangeArrowheads="1"/>
          </p:cNvSpPr>
          <p:nvPr>
            <p:ph type="sldNum" sz="quarter" idx="10"/>
          </p:nvPr>
        </p:nvSpPr>
        <p:spPr>
          <a:ln/>
        </p:spPr>
        <p:txBody>
          <a:bodyPr/>
          <a:lstStyle>
            <a:lvl1pPr>
              <a:defRPr/>
            </a:lvl1pPr>
          </a:lstStyle>
          <a:p>
            <a:pPr>
              <a:defRPr/>
            </a:pPr>
            <a:fld id="{332FA401-386A-41F6-AF67-56DA333F15A0}" type="slidenum">
              <a:rPr lang="en-US" altLang="en-US"/>
              <a:pPr>
                <a:defRPr/>
              </a:pPr>
              <a:t>‹#›</a:t>
            </a:fld>
            <a:endParaRPr lang="en-US" altLang="en-US" dirty="0"/>
          </a:p>
        </p:txBody>
      </p:sp>
    </p:spTree>
    <p:extLst>
      <p:ext uri="{BB962C8B-B14F-4D97-AF65-F5344CB8AC3E}">
        <p14:creationId xmlns:p14="http://schemas.microsoft.com/office/powerpoint/2010/main" val="2630112933"/>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1"/>
          <p:cNvSpPr txBox="1">
            <a:spLocks noGrp="1" noChangeArrowheads="1"/>
          </p:cNvSpPr>
          <p:nvPr>
            <p:ph type="sldNum" sz="quarter" idx="10"/>
          </p:nvPr>
        </p:nvSpPr>
        <p:spPr>
          <a:ln/>
        </p:spPr>
        <p:txBody>
          <a:bodyPr/>
          <a:lstStyle>
            <a:lvl1pPr>
              <a:defRPr/>
            </a:lvl1pPr>
          </a:lstStyle>
          <a:p>
            <a:pPr>
              <a:defRPr/>
            </a:pPr>
            <a:fld id="{9A88FAED-CC29-40C2-AF76-77B8995E13A7}" type="slidenum">
              <a:rPr lang="en-US" altLang="en-US"/>
              <a:pPr>
                <a:defRPr/>
              </a:pPr>
              <a:t>‹#›</a:t>
            </a:fld>
            <a:endParaRPr lang="en-US" altLang="en-US" dirty="0"/>
          </a:p>
        </p:txBody>
      </p:sp>
    </p:spTree>
    <p:extLst>
      <p:ext uri="{BB962C8B-B14F-4D97-AF65-F5344CB8AC3E}">
        <p14:creationId xmlns:p14="http://schemas.microsoft.com/office/powerpoint/2010/main" val="819359487"/>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F74070F9-2F9C-434B-9A0E-FA7779558077}" type="slidenum">
              <a:rPr lang="en-US" altLang="en-US"/>
              <a:pPr>
                <a:defRPr/>
              </a:pPr>
              <a:t>‹#›</a:t>
            </a:fld>
            <a:endParaRPr lang="en-US" altLang="en-US" dirty="0"/>
          </a:p>
        </p:txBody>
      </p:sp>
    </p:spTree>
    <p:extLst>
      <p:ext uri="{BB962C8B-B14F-4D97-AF65-F5344CB8AC3E}">
        <p14:creationId xmlns:p14="http://schemas.microsoft.com/office/powerpoint/2010/main" val="30651053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C3887905-B2A0-4075-B436-DE9196E870CE}" type="slidenum">
              <a:rPr lang="en-US" altLang="en-US"/>
              <a:pPr>
                <a:defRPr/>
              </a:pPr>
              <a:t>‹#›</a:t>
            </a:fld>
            <a:endParaRPr lang="en-US" altLang="en-US" dirty="0"/>
          </a:p>
        </p:txBody>
      </p:sp>
    </p:spTree>
    <p:extLst>
      <p:ext uri="{BB962C8B-B14F-4D97-AF65-F5344CB8AC3E}">
        <p14:creationId xmlns:p14="http://schemas.microsoft.com/office/powerpoint/2010/main" val="3691681588"/>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724BC465-346C-4E46-BF9E-66AD94F855CF}" type="slidenum">
              <a:rPr lang="en-US" altLang="en-US"/>
              <a:pPr>
                <a:defRPr/>
              </a:pPr>
              <a:t>‹#›</a:t>
            </a:fld>
            <a:endParaRPr lang="en-US" altLang="en-US" dirty="0"/>
          </a:p>
        </p:txBody>
      </p:sp>
    </p:spTree>
    <p:extLst>
      <p:ext uri="{BB962C8B-B14F-4D97-AF65-F5344CB8AC3E}">
        <p14:creationId xmlns:p14="http://schemas.microsoft.com/office/powerpoint/2010/main" val="1817315920"/>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5BE1D68-19C6-495D-9455-940D2A7EB2A2}" type="slidenum">
              <a:rPr lang="en-US" altLang="en-US"/>
              <a:pPr>
                <a:defRPr/>
              </a:pPr>
              <a:t>‹#›</a:t>
            </a:fld>
            <a:endParaRPr lang="en-US" altLang="en-US" dirty="0"/>
          </a:p>
        </p:txBody>
      </p:sp>
    </p:spTree>
    <p:extLst>
      <p:ext uri="{BB962C8B-B14F-4D97-AF65-F5344CB8AC3E}">
        <p14:creationId xmlns:p14="http://schemas.microsoft.com/office/powerpoint/2010/main" val="1217323286"/>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D456DBAE-880B-4900-994A-BE0ECFF9BA86}" type="slidenum">
              <a:rPr lang="en-US" altLang="en-US"/>
              <a:pPr>
                <a:defRPr/>
              </a:pPr>
              <a:t>‹#›</a:t>
            </a:fld>
            <a:endParaRPr lang="en-US" altLang="en-US" dirty="0"/>
          </a:p>
        </p:txBody>
      </p:sp>
    </p:spTree>
    <p:extLst>
      <p:ext uri="{BB962C8B-B14F-4D97-AF65-F5344CB8AC3E}">
        <p14:creationId xmlns:p14="http://schemas.microsoft.com/office/powerpoint/2010/main" val="3069329473"/>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2F49AFA8-702E-4AEA-B4F8-87415A7F9CEC}" type="slidenum">
              <a:rPr lang="en-US" altLang="en-US"/>
              <a:pPr>
                <a:defRPr/>
              </a:pPr>
              <a:t>‹#›</a:t>
            </a:fld>
            <a:endParaRPr lang="en-US" altLang="en-US" dirty="0"/>
          </a:p>
        </p:txBody>
      </p:sp>
    </p:spTree>
    <p:extLst>
      <p:ext uri="{BB962C8B-B14F-4D97-AF65-F5344CB8AC3E}">
        <p14:creationId xmlns:p14="http://schemas.microsoft.com/office/powerpoint/2010/main" val="1405914746"/>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5"/>
          <p:cNvSpPr txBox="1">
            <a:spLocks noGrp="1" noChangeArrowheads="1"/>
          </p:cNvSpPr>
          <p:nvPr>
            <p:ph type="sldNum" sz="quarter" idx="10"/>
          </p:nvPr>
        </p:nvSpPr>
        <p:spPr>
          <a:ln/>
        </p:spPr>
        <p:txBody>
          <a:bodyPr/>
          <a:lstStyle>
            <a:lvl1pPr>
              <a:defRPr/>
            </a:lvl1pPr>
          </a:lstStyle>
          <a:p>
            <a:pPr>
              <a:defRPr/>
            </a:pPr>
            <a:fld id="{FE04C7B0-069A-476D-AF62-59430BA56D90}" type="slidenum">
              <a:rPr lang="en-US" altLang="en-US"/>
              <a:pPr>
                <a:defRPr/>
              </a:pPr>
              <a:t>‹#›</a:t>
            </a:fld>
            <a:endParaRPr lang="en-US" altLang="en-US" dirty="0"/>
          </a:p>
        </p:txBody>
      </p:sp>
    </p:spTree>
    <p:extLst>
      <p:ext uri="{BB962C8B-B14F-4D97-AF65-F5344CB8AC3E}">
        <p14:creationId xmlns:p14="http://schemas.microsoft.com/office/powerpoint/2010/main" val="2756227367"/>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5"/>
          <p:cNvSpPr txBox="1">
            <a:spLocks noGrp="1" noChangeArrowheads="1"/>
          </p:cNvSpPr>
          <p:nvPr>
            <p:ph type="sldNum" sz="quarter" idx="10"/>
          </p:nvPr>
        </p:nvSpPr>
        <p:spPr>
          <a:ln/>
        </p:spPr>
        <p:txBody>
          <a:bodyPr/>
          <a:lstStyle>
            <a:lvl1pPr>
              <a:defRPr/>
            </a:lvl1pPr>
          </a:lstStyle>
          <a:p>
            <a:pPr>
              <a:defRPr/>
            </a:pPr>
            <a:fld id="{67B9DA28-0E9D-4E5E-B7EB-69C14E2C8788}" type="slidenum">
              <a:rPr lang="en-US" altLang="en-US"/>
              <a:pPr>
                <a:defRPr/>
              </a:pPr>
              <a:t>‹#›</a:t>
            </a:fld>
            <a:endParaRPr lang="en-US" altLang="en-US" dirty="0"/>
          </a:p>
        </p:txBody>
      </p:sp>
    </p:spTree>
    <p:extLst>
      <p:ext uri="{BB962C8B-B14F-4D97-AF65-F5344CB8AC3E}">
        <p14:creationId xmlns:p14="http://schemas.microsoft.com/office/powerpoint/2010/main" val="3493384208"/>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A0C6E8A8-C983-4BF3-A556-B6AD233AFDE7}" type="slidenum">
              <a:rPr lang="en-US" altLang="en-US"/>
              <a:pPr>
                <a:defRPr/>
              </a:pPr>
              <a:t>‹#›</a:t>
            </a:fld>
            <a:endParaRPr lang="en-US" altLang="en-US" dirty="0"/>
          </a:p>
        </p:txBody>
      </p:sp>
    </p:spTree>
    <p:extLst>
      <p:ext uri="{BB962C8B-B14F-4D97-AF65-F5344CB8AC3E}">
        <p14:creationId xmlns:p14="http://schemas.microsoft.com/office/powerpoint/2010/main" val="2997410248"/>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5"/>
          <p:cNvSpPr txBox="1">
            <a:spLocks noGrp="1" noChangeArrowheads="1"/>
          </p:cNvSpPr>
          <p:nvPr>
            <p:ph type="sldNum" sz="quarter" idx="10"/>
          </p:nvPr>
        </p:nvSpPr>
        <p:spPr>
          <a:ln/>
        </p:spPr>
        <p:txBody>
          <a:bodyPr/>
          <a:lstStyle>
            <a:lvl1pPr>
              <a:defRPr/>
            </a:lvl1pPr>
          </a:lstStyle>
          <a:p>
            <a:pPr>
              <a:defRPr/>
            </a:pPr>
            <a:fld id="{0A248553-EAA7-414D-87DA-C443F5A1B549}" type="slidenum">
              <a:rPr lang="en-US" altLang="en-US"/>
              <a:pPr>
                <a:defRPr/>
              </a:pPr>
              <a:t>‹#›</a:t>
            </a:fld>
            <a:endParaRPr lang="en-US" altLang="en-US" dirty="0"/>
          </a:p>
        </p:txBody>
      </p:sp>
    </p:spTree>
    <p:extLst>
      <p:ext uri="{BB962C8B-B14F-4D97-AF65-F5344CB8AC3E}">
        <p14:creationId xmlns:p14="http://schemas.microsoft.com/office/powerpoint/2010/main" val="328059772"/>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5"/>
          <p:cNvSpPr txBox="1">
            <a:spLocks noGrp="1" noChangeArrowheads="1"/>
          </p:cNvSpPr>
          <p:nvPr>
            <p:ph type="sldNum" sz="quarter" idx="10"/>
          </p:nvPr>
        </p:nvSpPr>
        <p:spPr>
          <a:ln/>
        </p:spPr>
        <p:txBody>
          <a:bodyPr/>
          <a:lstStyle>
            <a:lvl1pPr>
              <a:defRPr/>
            </a:lvl1pPr>
          </a:lstStyle>
          <a:p>
            <a:pPr>
              <a:defRPr/>
            </a:pPr>
            <a:fld id="{20E9B304-57A3-41A4-8677-B91FB2FDD5F2}" type="slidenum">
              <a:rPr lang="en-US" altLang="en-US"/>
              <a:pPr>
                <a:defRPr/>
              </a:pPr>
              <a:t>‹#›</a:t>
            </a:fld>
            <a:endParaRPr lang="en-US" altLang="en-US" dirty="0"/>
          </a:p>
        </p:txBody>
      </p:sp>
    </p:spTree>
    <p:extLst>
      <p:ext uri="{BB962C8B-B14F-4D97-AF65-F5344CB8AC3E}">
        <p14:creationId xmlns:p14="http://schemas.microsoft.com/office/powerpoint/2010/main" val="532537050"/>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5"/>
          <p:cNvSpPr txBox="1">
            <a:spLocks noGrp="1" noChangeArrowheads="1"/>
          </p:cNvSpPr>
          <p:nvPr>
            <p:ph type="sldNum" sz="quarter" idx="10"/>
          </p:nvPr>
        </p:nvSpPr>
        <p:spPr>
          <a:ln/>
        </p:spPr>
        <p:txBody>
          <a:bodyPr/>
          <a:lstStyle>
            <a:lvl1pPr>
              <a:defRPr/>
            </a:lvl1pPr>
          </a:lstStyle>
          <a:p>
            <a:pPr>
              <a:defRPr/>
            </a:pPr>
            <a:fld id="{F95F2C71-3558-4E6A-877E-F42B5A18213B}" type="slidenum">
              <a:rPr lang="en-US" altLang="en-US"/>
              <a:pPr>
                <a:defRPr/>
              </a:pPr>
              <a:t>‹#›</a:t>
            </a:fld>
            <a:endParaRPr lang="en-US" altLang="en-US" dirty="0"/>
          </a:p>
        </p:txBody>
      </p:sp>
    </p:spTree>
    <p:extLst>
      <p:ext uri="{BB962C8B-B14F-4D97-AF65-F5344CB8AC3E}">
        <p14:creationId xmlns:p14="http://schemas.microsoft.com/office/powerpoint/2010/main" val="52125710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1"/>
          <p:cNvSpPr txBox="1">
            <a:spLocks noGrp="1" noChangeArrowheads="1"/>
          </p:cNvSpPr>
          <p:nvPr>
            <p:ph type="sldNum" sz="quarter" idx="10"/>
          </p:nvPr>
        </p:nvSpPr>
        <p:spPr>
          <a:ln/>
        </p:spPr>
        <p:txBody>
          <a:bodyPr/>
          <a:lstStyle>
            <a:lvl1pPr>
              <a:defRPr/>
            </a:lvl1pPr>
          </a:lstStyle>
          <a:p>
            <a:pPr>
              <a:defRPr/>
            </a:pPr>
            <a:fld id="{770A0ADC-E63F-4C44-B6AF-461BF7D04F8B}" type="slidenum">
              <a:rPr lang="en-US" altLang="en-US"/>
              <a:pPr>
                <a:defRPr/>
              </a:pPr>
              <a:t>‹#›</a:t>
            </a:fld>
            <a:endParaRPr lang="en-US" altLang="en-US" dirty="0"/>
          </a:p>
        </p:txBody>
      </p:sp>
    </p:spTree>
    <p:extLst>
      <p:ext uri="{BB962C8B-B14F-4D97-AF65-F5344CB8AC3E}">
        <p14:creationId xmlns:p14="http://schemas.microsoft.com/office/powerpoint/2010/main" val="2228783332"/>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2EE8C428-AED9-4974-B9DD-A7C583E5B5D6}" type="slidenum">
              <a:rPr lang="en-US" altLang="en-US"/>
              <a:pPr>
                <a:defRPr/>
              </a:pPr>
              <a:t>‹#›</a:t>
            </a:fld>
            <a:endParaRPr lang="en-US" altLang="en-US" dirty="0"/>
          </a:p>
        </p:txBody>
      </p:sp>
    </p:spTree>
    <p:extLst>
      <p:ext uri="{BB962C8B-B14F-4D97-AF65-F5344CB8AC3E}">
        <p14:creationId xmlns:p14="http://schemas.microsoft.com/office/powerpoint/2010/main" val="2451022275"/>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B168DAA8-4A01-49D5-8668-B7F2BF68366B}" type="slidenum">
              <a:rPr lang="en-US" altLang="en-US"/>
              <a:pPr>
                <a:defRPr/>
              </a:pPr>
              <a:t>‹#›</a:t>
            </a:fld>
            <a:endParaRPr lang="en-US" altLang="en-US" dirty="0"/>
          </a:p>
        </p:txBody>
      </p:sp>
    </p:spTree>
    <p:extLst>
      <p:ext uri="{BB962C8B-B14F-4D97-AF65-F5344CB8AC3E}">
        <p14:creationId xmlns:p14="http://schemas.microsoft.com/office/powerpoint/2010/main" val="678692542"/>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2C326A77-0A31-41F6-A180-B3214B280C41}" type="slidenum">
              <a:rPr lang="en-US" altLang="en-US"/>
              <a:pPr>
                <a:defRPr/>
              </a:pPr>
              <a:t>‹#›</a:t>
            </a:fld>
            <a:endParaRPr lang="en-US" altLang="en-US" dirty="0"/>
          </a:p>
        </p:txBody>
      </p:sp>
    </p:spTree>
    <p:extLst>
      <p:ext uri="{BB962C8B-B14F-4D97-AF65-F5344CB8AC3E}">
        <p14:creationId xmlns:p14="http://schemas.microsoft.com/office/powerpoint/2010/main" val="2897671663"/>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5"/>
          <p:cNvSpPr txBox="1">
            <a:spLocks noGrp="1" noChangeArrowheads="1"/>
          </p:cNvSpPr>
          <p:nvPr>
            <p:ph type="sldNum" sz="quarter" idx="10"/>
          </p:nvPr>
        </p:nvSpPr>
        <p:spPr>
          <a:ln/>
        </p:spPr>
        <p:txBody>
          <a:bodyPr/>
          <a:lstStyle>
            <a:lvl1pPr>
              <a:defRPr/>
            </a:lvl1pPr>
          </a:lstStyle>
          <a:p>
            <a:pPr>
              <a:defRPr/>
            </a:pPr>
            <a:fld id="{A7F56BAC-1FE7-4951-AD21-C9872ACC4629}" type="slidenum">
              <a:rPr lang="en-US" altLang="en-US"/>
              <a:pPr>
                <a:defRPr/>
              </a:pPr>
              <a:t>‹#›</a:t>
            </a:fld>
            <a:endParaRPr lang="en-US" altLang="en-US" dirty="0"/>
          </a:p>
        </p:txBody>
      </p:sp>
    </p:spTree>
    <p:extLst>
      <p:ext uri="{BB962C8B-B14F-4D97-AF65-F5344CB8AC3E}">
        <p14:creationId xmlns:p14="http://schemas.microsoft.com/office/powerpoint/2010/main" val="2002138643"/>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5"/>
          <p:cNvSpPr txBox="1">
            <a:spLocks noGrp="1" noChangeArrowheads="1"/>
          </p:cNvSpPr>
          <p:nvPr>
            <p:ph type="sldNum" sz="quarter" idx="10"/>
          </p:nvPr>
        </p:nvSpPr>
        <p:spPr>
          <a:ln/>
        </p:spPr>
        <p:txBody>
          <a:bodyPr/>
          <a:lstStyle>
            <a:lvl1pPr>
              <a:defRPr/>
            </a:lvl1pPr>
          </a:lstStyle>
          <a:p>
            <a:pPr>
              <a:defRPr/>
            </a:pPr>
            <a:fld id="{C2C9F77D-7977-4CC6-AF04-2372B92B3309}" type="slidenum">
              <a:rPr lang="en-US" altLang="en-US"/>
              <a:pPr>
                <a:defRPr/>
              </a:pPr>
              <a:t>‹#›</a:t>
            </a:fld>
            <a:endParaRPr lang="en-US" altLang="en-US" dirty="0"/>
          </a:p>
        </p:txBody>
      </p:sp>
    </p:spTree>
    <p:extLst>
      <p:ext uri="{BB962C8B-B14F-4D97-AF65-F5344CB8AC3E}">
        <p14:creationId xmlns:p14="http://schemas.microsoft.com/office/powerpoint/2010/main" val="2807524243"/>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5"/>
          <p:cNvSpPr txBox="1">
            <a:spLocks noGrp="1" noChangeArrowheads="1"/>
          </p:cNvSpPr>
          <p:nvPr>
            <p:ph type="sldNum" sz="quarter" idx="10"/>
          </p:nvPr>
        </p:nvSpPr>
        <p:spPr>
          <a:ln/>
        </p:spPr>
        <p:txBody>
          <a:bodyPr/>
          <a:lstStyle>
            <a:lvl1pPr>
              <a:defRPr/>
            </a:lvl1pPr>
          </a:lstStyle>
          <a:p>
            <a:pPr>
              <a:defRPr/>
            </a:pPr>
            <a:fld id="{3FAC1FEC-B891-4547-B804-77535B148D30}" type="slidenum">
              <a:rPr lang="en-US" altLang="en-US"/>
              <a:pPr>
                <a:defRPr/>
              </a:pPr>
              <a:t>‹#›</a:t>
            </a:fld>
            <a:endParaRPr lang="en-US" altLang="en-US" dirty="0"/>
          </a:p>
        </p:txBody>
      </p:sp>
    </p:spTree>
    <p:extLst>
      <p:ext uri="{BB962C8B-B14F-4D97-AF65-F5344CB8AC3E}">
        <p14:creationId xmlns:p14="http://schemas.microsoft.com/office/powerpoint/2010/main" val="93006037"/>
      </p:ext>
    </p:extLst>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5"/>
          <p:cNvSpPr txBox="1">
            <a:spLocks noGrp="1" noChangeArrowheads="1"/>
          </p:cNvSpPr>
          <p:nvPr>
            <p:ph type="sldNum" sz="quarter" idx="10"/>
          </p:nvPr>
        </p:nvSpPr>
        <p:spPr>
          <a:ln/>
        </p:spPr>
        <p:txBody>
          <a:bodyPr/>
          <a:lstStyle>
            <a:lvl1pPr>
              <a:defRPr/>
            </a:lvl1pPr>
          </a:lstStyle>
          <a:p>
            <a:pPr>
              <a:defRPr/>
            </a:pPr>
            <a:fld id="{229966B5-1F25-4D1D-94A9-B49391441367}" type="slidenum">
              <a:rPr lang="en-US" altLang="en-US"/>
              <a:pPr>
                <a:defRPr/>
              </a:pPr>
              <a:t>‹#›</a:t>
            </a:fld>
            <a:endParaRPr lang="en-US" altLang="en-US" dirty="0"/>
          </a:p>
        </p:txBody>
      </p:sp>
    </p:spTree>
    <p:extLst>
      <p:ext uri="{BB962C8B-B14F-4D97-AF65-F5344CB8AC3E}">
        <p14:creationId xmlns:p14="http://schemas.microsoft.com/office/powerpoint/2010/main" val="4061290611"/>
      </p:ext>
    </p:extLst>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207AB1AA-21E5-4234-BD52-E0E51C6850D5}" type="slidenum">
              <a:rPr lang="en-US" altLang="en-US"/>
              <a:pPr>
                <a:defRPr/>
              </a:pPr>
              <a:t>‹#›</a:t>
            </a:fld>
            <a:endParaRPr lang="en-US" altLang="en-US" dirty="0"/>
          </a:p>
        </p:txBody>
      </p:sp>
    </p:spTree>
    <p:extLst>
      <p:ext uri="{BB962C8B-B14F-4D97-AF65-F5344CB8AC3E}">
        <p14:creationId xmlns:p14="http://schemas.microsoft.com/office/powerpoint/2010/main" val="3318673283"/>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74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5"/>
          <p:cNvSpPr txBox="1">
            <a:spLocks noGrp="1" noChangeArrowheads="1"/>
          </p:cNvSpPr>
          <p:nvPr>
            <p:ph type="sldNum" sz="quarter" idx="10"/>
          </p:nvPr>
        </p:nvSpPr>
        <p:spPr>
          <a:ln/>
        </p:spPr>
        <p:txBody>
          <a:bodyPr/>
          <a:lstStyle>
            <a:lvl1pPr>
              <a:defRPr/>
            </a:lvl1pPr>
          </a:lstStyle>
          <a:p>
            <a:pPr>
              <a:defRPr/>
            </a:pPr>
            <a:fld id="{D7CBEF20-0FEE-452B-A33A-A0ADFFB3A8AC}" type="slidenum">
              <a:rPr lang="en-US" altLang="en-US"/>
              <a:pPr>
                <a:defRPr/>
              </a:pPr>
              <a:t>‹#›</a:t>
            </a:fld>
            <a:endParaRPr lang="en-US" altLang="en-US" dirty="0"/>
          </a:p>
        </p:txBody>
      </p:sp>
    </p:spTree>
    <p:extLst>
      <p:ext uri="{BB962C8B-B14F-4D97-AF65-F5344CB8AC3E}">
        <p14:creationId xmlns:p14="http://schemas.microsoft.com/office/powerpoint/2010/main" val="2743427808"/>
      </p:ext>
    </p:extLst>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5"/>
          <p:cNvSpPr txBox="1">
            <a:spLocks noGrp="1" noChangeArrowheads="1"/>
          </p:cNvSpPr>
          <p:nvPr>
            <p:ph type="sldNum" sz="quarter" idx="10"/>
          </p:nvPr>
        </p:nvSpPr>
        <p:spPr>
          <a:ln/>
        </p:spPr>
        <p:txBody>
          <a:bodyPr/>
          <a:lstStyle>
            <a:lvl1pPr>
              <a:defRPr/>
            </a:lvl1pPr>
          </a:lstStyle>
          <a:p>
            <a:pPr>
              <a:defRPr/>
            </a:pPr>
            <a:fld id="{78FA73F1-E20B-4EB3-9018-452AE35DEE5B}" type="slidenum">
              <a:rPr lang="en-US" altLang="en-US"/>
              <a:pPr>
                <a:defRPr/>
              </a:pPr>
              <a:t>‹#›</a:t>
            </a:fld>
            <a:endParaRPr lang="en-US" altLang="en-US" dirty="0"/>
          </a:p>
        </p:txBody>
      </p:sp>
    </p:spTree>
    <p:extLst>
      <p:ext uri="{BB962C8B-B14F-4D97-AF65-F5344CB8AC3E}">
        <p14:creationId xmlns:p14="http://schemas.microsoft.com/office/powerpoint/2010/main" val="78771747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1"/>
          <p:cNvSpPr txBox="1">
            <a:spLocks noGrp="1" noChangeArrowheads="1"/>
          </p:cNvSpPr>
          <p:nvPr>
            <p:ph type="sldNum" sz="quarter" idx="10"/>
          </p:nvPr>
        </p:nvSpPr>
        <p:spPr>
          <a:ln/>
        </p:spPr>
        <p:txBody>
          <a:bodyPr/>
          <a:lstStyle>
            <a:lvl1pPr>
              <a:defRPr/>
            </a:lvl1pPr>
          </a:lstStyle>
          <a:p>
            <a:pPr>
              <a:defRPr/>
            </a:pPr>
            <a:fld id="{AF21AE63-061D-4F1D-88A0-A43B3ECC8ED3}" type="slidenum">
              <a:rPr lang="en-US" altLang="en-US"/>
              <a:pPr>
                <a:defRPr/>
              </a:pPr>
              <a:t>‹#›</a:t>
            </a:fld>
            <a:endParaRPr lang="en-US" altLang="en-US" dirty="0"/>
          </a:p>
        </p:txBody>
      </p:sp>
    </p:spTree>
    <p:extLst>
      <p:ext uri="{BB962C8B-B14F-4D97-AF65-F5344CB8AC3E}">
        <p14:creationId xmlns:p14="http://schemas.microsoft.com/office/powerpoint/2010/main" val="4213817492"/>
      </p:ext>
    </p:extLst>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5"/>
          <p:cNvSpPr txBox="1">
            <a:spLocks noGrp="1" noChangeArrowheads="1"/>
          </p:cNvSpPr>
          <p:nvPr>
            <p:ph type="sldNum" sz="quarter" idx="10"/>
          </p:nvPr>
        </p:nvSpPr>
        <p:spPr>
          <a:ln/>
        </p:spPr>
        <p:txBody>
          <a:bodyPr/>
          <a:lstStyle>
            <a:lvl1pPr>
              <a:defRPr/>
            </a:lvl1pPr>
          </a:lstStyle>
          <a:p>
            <a:pPr>
              <a:defRPr/>
            </a:pPr>
            <a:fld id="{E01C8451-CBDB-47DC-9EAB-5C5B4938A85C}" type="slidenum">
              <a:rPr lang="en-US" altLang="en-US"/>
              <a:pPr>
                <a:defRPr/>
              </a:pPr>
              <a:t>‹#›</a:t>
            </a:fld>
            <a:endParaRPr lang="en-US" altLang="en-US" dirty="0"/>
          </a:p>
        </p:txBody>
      </p:sp>
    </p:spTree>
    <p:extLst>
      <p:ext uri="{BB962C8B-B14F-4D97-AF65-F5344CB8AC3E}">
        <p14:creationId xmlns:p14="http://schemas.microsoft.com/office/powerpoint/2010/main" val="3049863723"/>
      </p:ext>
    </p:extLst>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0435B50D-150C-4B21-BF78-45456F509F53}" type="slidenum">
              <a:rPr lang="en-US" altLang="en-US"/>
              <a:pPr>
                <a:defRPr/>
              </a:pPr>
              <a:t>‹#›</a:t>
            </a:fld>
            <a:endParaRPr lang="en-US" altLang="en-US" dirty="0"/>
          </a:p>
        </p:txBody>
      </p:sp>
    </p:spTree>
    <p:extLst>
      <p:ext uri="{BB962C8B-B14F-4D97-AF65-F5344CB8AC3E}">
        <p14:creationId xmlns:p14="http://schemas.microsoft.com/office/powerpoint/2010/main" val="2738983380"/>
      </p:ext>
    </p:extLst>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87588846-C739-4282-ACCE-21CEAF985A86}" type="slidenum">
              <a:rPr lang="en-US" altLang="en-US"/>
              <a:pPr>
                <a:defRPr/>
              </a:pPr>
              <a:t>‹#›</a:t>
            </a:fld>
            <a:endParaRPr lang="en-US" altLang="en-US" dirty="0"/>
          </a:p>
        </p:txBody>
      </p:sp>
    </p:spTree>
    <p:extLst>
      <p:ext uri="{BB962C8B-B14F-4D97-AF65-F5344CB8AC3E}">
        <p14:creationId xmlns:p14="http://schemas.microsoft.com/office/powerpoint/2010/main" val="2277553785"/>
      </p:ext>
    </p:extLst>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6627872D-1749-4129-A2A2-117C8133C4AE}" type="slidenum">
              <a:rPr lang="en-US" altLang="en-US"/>
              <a:pPr>
                <a:defRPr/>
              </a:pPr>
              <a:t>‹#›</a:t>
            </a:fld>
            <a:endParaRPr lang="en-US" altLang="en-US" dirty="0"/>
          </a:p>
        </p:txBody>
      </p:sp>
    </p:spTree>
    <p:extLst>
      <p:ext uri="{BB962C8B-B14F-4D97-AF65-F5344CB8AC3E}">
        <p14:creationId xmlns:p14="http://schemas.microsoft.com/office/powerpoint/2010/main" val="399633346"/>
      </p:ext>
    </p:extLst>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5"/>
          <p:cNvSpPr txBox="1">
            <a:spLocks noGrp="1" noChangeArrowheads="1"/>
          </p:cNvSpPr>
          <p:nvPr>
            <p:ph type="sldNum" sz="quarter" idx="10"/>
          </p:nvPr>
        </p:nvSpPr>
        <p:spPr>
          <a:ln/>
        </p:spPr>
        <p:txBody>
          <a:bodyPr/>
          <a:lstStyle>
            <a:lvl1pPr>
              <a:defRPr/>
            </a:lvl1pPr>
          </a:lstStyle>
          <a:p>
            <a:pPr>
              <a:defRPr/>
            </a:pPr>
            <a:fld id="{8DA1962D-3EAE-4670-A865-2A639CC7EF56}" type="slidenum">
              <a:rPr lang="en-US" altLang="en-US"/>
              <a:pPr>
                <a:defRPr/>
              </a:pPr>
              <a:t>‹#›</a:t>
            </a:fld>
            <a:endParaRPr lang="en-US" altLang="en-US" dirty="0"/>
          </a:p>
        </p:txBody>
      </p:sp>
    </p:spTree>
    <p:extLst>
      <p:ext uri="{BB962C8B-B14F-4D97-AF65-F5344CB8AC3E}">
        <p14:creationId xmlns:p14="http://schemas.microsoft.com/office/powerpoint/2010/main" val="201228923"/>
      </p:ext>
    </p:extLst>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46038"/>
            <a:ext cx="2032000" cy="65833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6038"/>
            <a:ext cx="5943600" cy="6583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5"/>
          <p:cNvSpPr txBox="1">
            <a:spLocks noGrp="1" noChangeArrowheads="1"/>
          </p:cNvSpPr>
          <p:nvPr>
            <p:ph type="sldNum" sz="quarter" idx="10"/>
          </p:nvPr>
        </p:nvSpPr>
        <p:spPr>
          <a:ln/>
        </p:spPr>
        <p:txBody>
          <a:bodyPr/>
          <a:lstStyle>
            <a:lvl1pPr>
              <a:defRPr/>
            </a:lvl1pPr>
          </a:lstStyle>
          <a:p>
            <a:pPr>
              <a:defRPr/>
            </a:pPr>
            <a:fld id="{E8575769-8CC8-444C-AB9A-2A2F860B9611}" type="slidenum">
              <a:rPr lang="en-US" altLang="en-US"/>
              <a:pPr>
                <a:defRPr/>
              </a:pPr>
              <a:t>‹#›</a:t>
            </a:fld>
            <a:endParaRPr lang="en-US" altLang="en-US" dirty="0"/>
          </a:p>
        </p:txBody>
      </p:sp>
    </p:spTree>
    <p:extLst>
      <p:ext uri="{BB962C8B-B14F-4D97-AF65-F5344CB8AC3E}">
        <p14:creationId xmlns:p14="http://schemas.microsoft.com/office/powerpoint/2010/main" val="97586946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1"/>
          <p:cNvSpPr txBox="1">
            <a:spLocks noGrp="1" noChangeArrowheads="1"/>
          </p:cNvSpPr>
          <p:nvPr>
            <p:ph type="sldNum" sz="quarter" idx="10"/>
          </p:nvPr>
        </p:nvSpPr>
        <p:spPr>
          <a:ln/>
        </p:spPr>
        <p:txBody>
          <a:bodyPr/>
          <a:lstStyle>
            <a:lvl1pPr>
              <a:defRPr/>
            </a:lvl1pPr>
          </a:lstStyle>
          <a:p>
            <a:pPr>
              <a:defRPr/>
            </a:pPr>
            <a:fld id="{EE2BC03B-10C4-433C-9F79-8082AABD08AC}" type="slidenum">
              <a:rPr lang="en-US" altLang="en-US"/>
              <a:pPr>
                <a:defRPr/>
              </a:pPr>
              <a:t>‹#›</a:t>
            </a:fld>
            <a:endParaRPr lang="en-US" altLang="en-US" dirty="0"/>
          </a:p>
        </p:txBody>
      </p:sp>
    </p:spTree>
    <p:extLst>
      <p:ext uri="{BB962C8B-B14F-4D97-AF65-F5344CB8AC3E}">
        <p14:creationId xmlns:p14="http://schemas.microsoft.com/office/powerpoint/2010/main" val="50308514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09A451E7-0F29-4C7C-BEDB-8E15357BB99D}" type="slidenum">
              <a:rPr lang="en-US" altLang="en-US"/>
              <a:pPr>
                <a:defRPr/>
              </a:pPr>
              <a:t>‹#›</a:t>
            </a:fld>
            <a:endParaRPr lang="en-US" altLang="en-US" dirty="0"/>
          </a:p>
        </p:txBody>
      </p:sp>
    </p:spTree>
    <p:extLst>
      <p:ext uri="{BB962C8B-B14F-4D97-AF65-F5344CB8AC3E}">
        <p14:creationId xmlns:p14="http://schemas.microsoft.com/office/powerpoint/2010/main" val="343435148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76D67EA-3417-48D4-972C-6616859059D9}" type="slidenum">
              <a:rPr lang="en-US" altLang="en-US"/>
              <a:pPr>
                <a:defRPr/>
              </a:pPr>
              <a:t>‹#›</a:t>
            </a:fld>
            <a:endParaRPr lang="en-US" altLang="en-US" dirty="0"/>
          </a:p>
        </p:txBody>
      </p:sp>
    </p:spTree>
    <p:extLst>
      <p:ext uri="{BB962C8B-B14F-4D97-AF65-F5344CB8AC3E}">
        <p14:creationId xmlns:p14="http://schemas.microsoft.com/office/powerpoint/2010/main" val="153011983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1C7040E4-0C75-42A1-A9BF-5E28AA8C32B2}" type="slidenum">
              <a:rPr lang="en-US" altLang="en-US"/>
              <a:pPr>
                <a:defRPr/>
              </a:pPr>
              <a:t>‹#›</a:t>
            </a:fld>
            <a:endParaRPr lang="en-US" altLang="en-US" dirty="0"/>
          </a:p>
        </p:txBody>
      </p:sp>
    </p:spTree>
    <p:extLst>
      <p:ext uri="{BB962C8B-B14F-4D97-AF65-F5344CB8AC3E}">
        <p14:creationId xmlns:p14="http://schemas.microsoft.com/office/powerpoint/2010/main" val="150400387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Text Box 1"/>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01098E5D-945B-457A-933B-00E62D1C964A}" type="slidenum">
              <a:rPr lang="en-US" altLang="en-US"/>
              <a:pPr>
                <a:defRPr/>
              </a:pPr>
              <a:t>‹#›</a:t>
            </a:fld>
            <a:endParaRPr lang="en-US" altLang="en-US" dirty="0"/>
          </a:p>
        </p:txBody>
      </p:sp>
      <p:sp>
        <p:nvSpPr>
          <p:cNvPr id="1027" name="Rectangle 2"/>
          <p:cNvSpPr>
            <a:spLocks noGrp="1" noChangeArrowheads="1"/>
          </p:cNvSpPr>
          <p:nvPr>
            <p:ph type="title"/>
          </p:nvPr>
        </p:nvSpPr>
        <p:spPr bwMode="auto">
          <a:xfrm>
            <a:off x="457200" y="3187700"/>
            <a:ext cx="82296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smtClean="0">
                <a:sym typeface="Verdana" pitchFamily="34" charset="0"/>
              </a:rPr>
              <a:t>Click to edit Master title style</a:t>
            </a:r>
          </a:p>
        </p:txBody>
      </p:sp>
      <p:sp>
        <p:nvSpPr>
          <p:cNvPr id="1028" name="Rectangle 3"/>
          <p:cNvSpPr>
            <a:spLocks noGrp="1" noChangeArrowheads="1"/>
          </p:cNvSpPr>
          <p:nvPr>
            <p:ph type="body" idx="1"/>
          </p:nvPr>
        </p:nvSpPr>
        <p:spPr bwMode="auto">
          <a:xfrm>
            <a:off x="457200" y="4445000"/>
            <a:ext cx="82296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smtClean="0">
                <a:sym typeface="Verdana" pitchFamily="34" charset="0"/>
              </a:rPr>
              <a:t>Click to edit Master text styles</a:t>
            </a:r>
          </a:p>
          <a:p>
            <a:pPr lvl="1"/>
            <a:r>
              <a:rPr lang="en-US" altLang="en-US" smtClean="0">
                <a:sym typeface="Verdana" pitchFamily="34" charset="0"/>
              </a:rPr>
              <a:t>Second level</a:t>
            </a:r>
          </a:p>
          <a:p>
            <a:pPr lvl="2"/>
            <a:r>
              <a:rPr lang="en-US" altLang="en-US" smtClean="0">
                <a:sym typeface="Verdana" pitchFamily="34" charset="0"/>
              </a:rPr>
              <a:t>Third level</a:t>
            </a:r>
          </a:p>
          <a:p>
            <a:pPr lvl="3"/>
            <a:r>
              <a:rPr lang="en-US" altLang="en-US" smtClean="0">
                <a:sym typeface="Verdana" pitchFamily="34" charset="0"/>
              </a:rPr>
              <a:t>Fourth level</a:t>
            </a:r>
          </a:p>
          <a:p>
            <a:pPr lvl="4"/>
            <a:r>
              <a:rPr lang="en-US" altLang="en-US" smtClean="0">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ransition/>
  <p:hf hdr="0" ftr="0" dt="0"/>
  <p:txStyles>
    <p:titleStyle>
      <a:lvl1pPr marL="39688" algn="l" rtl="0" eaLnBrk="0" fontAlgn="base" hangingPunct="0">
        <a:spcBef>
          <a:spcPct val="0"/>
        </a:spcBef>
        <a:spcAft>
          <a:spcPct val="0"/>
        </a:spcAft>
        <a:defRPr sz="3000">
          <a:solidFill>
            <a:schemeClr val="tx1"/>
          </a:solidFill>
          <a:latin typeface="+mj-lt"/>
          <a:ea typeface="+mj-ea"/>
          <a:cs typeface="+mj-cs"/>
          <a:sym typeface="Verdana" pitchFamily="34" charset="0"/>
        </a:defRPr>
      </a:lvl1pPr>
      <a:lvl2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9pPr>
    </p:titleStyle>
    <p:bodyStyle>
      <a:lvl1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1pPr>
      <a:lvl2pPr marL="63500" indent="-63500" algn="l" rtl="0" eaLnBrk="0" fontAlgn="base" hangingPunct="0">
        <a:spcBef>
          <a:spcPts val="500"/>
        </a:spcBef>
        <a:spcAft>
          <a:spcPct val="0"/>
        </a:spcAft>
        <a:defRPr sz="2400">
          <a:solidFill>
            <a:schemeClr val="tx1"/>
          </a:solidFill>
          <a:latin typeface="+mn-lt"/>
          <a:ea typeface="+mn-ea"/>
          <a:cs typeface="+mn-cs"/>
          <a:sym typeface="Verdana" pitchFamily="34" charset="0"/>
        </a:defRPr>
      </a:lvl2pPr>
      <a:lvl3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3pPr>
      <a:lvl4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4pPr>
      <a:lvl5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5pPr>
      <a:lvl6pPr marL="520700" indent="-63500" algn="l" rtl="0" fontAlgn="base">
        <a:spcBef>
          <a:spcPts val="400"/>
        </a:spcBef>
        <a:spcAft>
          <a:spcPct val="0"/>
        </a:spcAft>
        <a:defRPr sz="2400">
          <a:solidFill>
            <a:schemeClr val="tx1"/>
          </a:solidFill>
          <a:latin typeface="+mn-lt"/>
          <a:ea typeface="+mn-ea"/>
          <a:cs typeface="+mn-cs"/>
          <a:sym typeface="Verdana" charset="0"/>
        </a:defRPr>
      </a:lvl6pPr>
      <a:lvl7pPr marL="977900" indent="-63500" algn="l" rtl="0" fontAlgn="base">
        <a:spcBef>
          <a:spcPts val="400"/>
        </a:spcBef>
        <a:spcAft>
          <a:spcPct val="0"/>
        </a:spcAft>
        <a:defRPr sz="2400">
          <a:solidFill>
            <a:schemeClr val="tx1"/>
          </a:solidFill>
          <a:latin typeface="+mn-lt"/>
          <a:ea typeface="+mn-ea"/>
          <a:cs typeface="+mn-cs"/>
          <a:sym typeface="Verdana" charset="0"/>
        </a:defRPr>
      </a:lvl7pPr>
      <a:lvl8pPr marL="1435100" indent="-63500" algn="l" rtl="0" fontAlgn="base">
        <a:spcBef>
          <a:spcPts val="400"/>
        </a:spcBef>
        <a:spcAft>
          <a:spcPct val="0"/>
        </a:spcAft>
        <a:defRPr sz="2400">
          <a:solidFill>
            <a:schemeClr val="tx1"/>
          </a:solidFill>
          <a:latin typeface="+mn-lt"/>
          <a:ea typeface="+mn-ea"/>
          <a:cs typeface="+mn-cs"/>
          <a:sym typeface="Verdana" charset="0"/>
        </a:defRPr>
      </a:lvl8pPr>
      <a:lvl9pPr marL="1892300" indent="-63500" algn="l" rtl="0" fontAlgn="base">
        <a:spcBef>
          <a:spcPts val="400"/>
        </a:spcBef>
        <a:spcAft>
          <a:spcPct val="0"/>
        </a:spcAft>
        <a:defRPr sz="2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Text Box 1"/>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3444E46A-269F-4A01-93AA-E8F8C852B3C9}" type="slidenum">
              <a:rPr lang="en-US" altLang="en-US"/>
              <a:pPr>
                <a:defRPr/>
              </a:pPr>
              <a:t>‹#›</a:t>
            </a:fld>
            <a:endParaRPr lang="en-US" altLang="en-US" dirty="0"/>
          </a:p>
        </p:txBody>
      </p:sp>
      <p:sp>
        <p:nvSpPr>
          <p:cNvPr id="2051"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smtClean="0">
                <a:sym typeface="Verdana" pitchFamily="34" charset="0"/>
              </a:rPr>
              <a:t>Click to edit Master title style</a:t>
            </a:r>
          </a:p>
        </p:txBody>
      </p:sp>
      <p:sp>
        <p:nvSpPr>
          <p:cNvPr id="2052" name="Rectangle 3"/>
          <p:cNvSpPr>
            <a:spLocks noGrp="1" noChangeArrowheads="1"/>
          </p:cNvSpPr>
          <p:nvPr>
            <p:ph type="body" idx="1"/>
          </p:nvPr>
        </p:nvSpPr>
        <p:spPr bwMode="auto">
          <a:xfrm>
            <a:off x="457200" y="1371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smtClean="0">
                <a:sym typeface="Verdana" pitchFamily="34" charset="0"/>
              </a:rPr>
              <a:t>Click to edit Master text styles</a:t>
            </a:r>
          </a:p>
          <a:p>
            <a:pPr lvl="1"/>
            <a:r>
              <a:rPr lang="en-US" altLang="en-US" smtClean="0">
                <a:sym typeface="Verdana" pitchFamily="34" charset="0"/>
              </a:rPr>
              <a:t>Second level</a:t>
            </a:r>
          </a:p>
          <a:p>
            <a:pPr lvl="2"/>
            <a:r>
              <a:rPr lang="en-US" altLang="en-US" smtClean="0">
                <a:sym typeface="Verdana" pitchFamily="34" charset="0"/>
              </a:rPr>
              <a:t>Third level</a:t>
            </a:r>
          </a:p>
          <a:p>
            <a:pPr lvl="3"/>
            <a:r>
              <a:rPr lang="en-US" altLang="en-US" smtClean="0">
                <a:sym typeface="Verdana" pitchFamily="34" charset="0"/>
              </a:rPr>
              <a:t>Fourth level</a:t>
            </a:r>
          </a:p>
          <a:p>
            <a:pPr lvl="4"/>
            <a:r>
              <a:rPr lang="en-US" altLang="en-US" smtClean="0">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3" name="Text Box 1"/>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C7A28536-1E21-4DF5-B370-00CEC13D4105}" type="slidenum">
              <a:rPr lang="en-US" altLang="en-US"/>
              <a:pPr>
                <a:defRPr/>
              </a:pPr>
              <a:t>‹#›</a:t>
            </a:fld>
            <a:endParaRPr lang="en-US" altLang="en-US" dirty="0"/>
          </a:p>
        </p:txBody>
      </p:sp>
      <p:sp>
        <p:nvSpPr>
          <p:cNvPr id="3075"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smtClean="0">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smtClean="0"/>
          </a:p>
        </p:txBody>
      </p:sp>
      <p:sp>
        <p:nvSpPr>
          <p:cNvPr id="2" name="Rectangle 2"/>
          <p:cNvSpPr>
            <a:spLocks/>
          </p:cNvSpPr>
          <p:nvPr/>
        </p:nvSpPr>
        <p:spPr bwMode="auto">
          <a:xfrm>
            <a:off x="127000" y="6661150"/>
            <a:ext cx="4445000" cy="152400"/>
          </a:xfrm>
          <a:prstGeom prst="rect">
            <a:avLst/>
          </a:prstGeom>
          <a:noFill/>
          <a:ln>
            <a:noFill/>
          </a:ln>
          <a:extLst/>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2013 The Printer Working Group. All rights reserved.</a:t>
            </a:r>
          </a:p>
        </p:txBody>
      </p:sp>
      <p:sp>
        <p:nvSpPr>
          <p:cNvPr id="4100"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smtClean="0"/>
          </a:p>
        </p:txBody>
      </p:sp>
      <p:pic>
        <p:nvPicPr>
          <p:cNvPr id="4101"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5267F662-8393-4B57-BA74-4E055FCC31AF}" type="slidenum">
              <a:rPr lang="en-US" altLang="en-US"/>
              <a:pPr>
                <a:defRPr/>
              </a:pPr>
              <a:t>‹#›</a:t>
            </a:fld>
            <a:endParaRPr lang="en-US" altLang="en-US" dirty="0"/>
          </a:p>
        </p:txBody>
      </p:sp>
      <p:sp>
        <p:nvSpPr>
          <p:cNvPr id="4103"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smtClean="0">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smtClean="0"/>
          </a:p>
        </p:txBody>
      </p:sp>
      <p:sp>
        <p:nvSpPr>
          <p:cNvPr id="2" name="Rectangle 2"/>
          <p:cNvSpPr>
            <a:spLocks/>
          </p:cNvSpPr>
          <p:nvPr/>
        </p:nvSpPr>
        <p:spPr bwMode="auto">
          <a:xfrm>
            <a:off x="127000" y="6661150"/>
            <a:ext cx="4445000" cy="152400"/>
          </a:xfrm>
          <a:prstGeom prst="rect">
            <a:avLst/>
          </a:prstGeom>
          <a:noFill/>
          <a:ln>
            <a:noFill/>
          </a:ln>
          <a:extLst/>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2013 The Printer Working Group. All rights reserved.</a:t>
            </a:r>
          </a:p>
        </p:txBody>
      </p:sp>
      <p:sp>
        <p:nvSpPr>
          <p:cNvPr id="5124"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smtClean="0"/>
          </a:p>
        </p:txBody>
      </p:sp>
      <p:pic>
        <p:nvPicPr>
          <p:cNvPr id="5125"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AF860B47-F9B5-4C3E-8D4D-905CDE2BFA4B}" type="slidenum">
              <a:rPr lang="en-US" altLang="en-US"/>
              <a:pPr>
                <a:defRPr/>
              </a:pPr>
              <a:t>‹#›</a:t>
            </a:fld>
            <a:endParaRPr lang="en-US" altLang="en-US" dirty="0"/>
          </a:p>
        </p:txBody>
      </p:sp>
      <p:sp>
        <p:nvSpPr>
          <p:cNvPr id="5127"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smtClean="0">
                <a:sym typeface="Verdana" pitchFamily="34" charset="0"/>
              </a:rPr>
              <a:t>Click to edit Master title style</a:t>
            </a:r>
          </a:p>
        </p:txBody>
      </p:sp>
      <p:sp>
        <p:nvSpPr>
          <p:cNvPr id="5128" name="Rectangle 7"/>
          <p:cNvSpPr>
            <a:spLocks noGrp="1" noChangeArrowheads="1"/>
          </p:cNvSpPr>
          <p:nvPr>
            <p:ph type="body" idx="1"/>
          </p:nvPr>
        </p:nvSpPr>
        <p:spPr bwMode="auto">
          <a:xfrm>
            <a:off x="457200" y="1371600"/>
            <a:ext cx="8128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smtClean="0">
                <a:sym typeface="Verdana" pitchFamily="34" charset="0"/>
              </a:rPr>
              <a:t>Click to edit Master text styles</a:t>
            </a:r>
          </a:p>
          <a:p>
            <a:pPr lvl="1"/>
            <a:r>
              <a:rPr lang="en-US" altLang="en-US" smtClean="0">
                <a:sym typeface="Verdana" pitchFamily="34" charset="0"/>
              </a:rPr>
              <a:t>Second level</a:t>
            </a:r>
          </a:p>
          <a:p>
            <a:pPr lvl="2"/>
            <a:r>
              <a:rPr lang="en-US" altLang="en-US" smtClean="0">
                <a:sym typeface="Verdana" pitchFamily="34" charset="0"/>
              </a:rPr>
              <a:t>Third level</a:t>
            </a:r>
          </a:p>
          <a:p>
            <a:pPr lvl="3"/>
            <a:r>
              <a:rPr lang="en-US" altLang="en-US" smtClean="0">
                <a:sym typeface="Verdana" pitchFamily="34" charset="0"/>
              </a:rPr>
              <a:t>Fourth level</a:t>
            </a:r>
          </a:p>
          <a:p>
            <a:pPr lvl="4"/>
            <a:r>
              <a:rPr lang="en-US" altLang="en-US" smtClean="0">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hyperlink" Target="https://www.ipa.go.jp/security/publications/pp-jp/hcd.html" TargetMode="External"/><Relationship Id="rId4" Type="http://schemas.openxmlformats.org/officeDocument/2006/relationships/hyperlink" Target="https://www.niap-ccevs.org/pp/PP_HCD_V1.0/"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fld id="{908E4DB2-B778-49DB-850A-C993C9957476}" type="slidenum">
              <a:rPr lang="en-US" altLang="en-US" sz="1100" smtClean="0">
                <a:solidFill>
                  <a:srgbClr val="FFFFFF"/>
                </a:solidFill>
                <a:latin typeface="Arial" charset="0"/>
                <a:cs typeface="Arial" charset="0"/>
                <a:sym typeface="Arial" charset="0"/>
              </a:rPr>
              <a:pPr eaLnBrk="1" hangingPunct="1">
                <a:spcBef>
                  <a:spcPct val="0"/>
                </a:spcBef>
              </a:pPr>
              <a:t>1</a:t>
            </a:fld>
            <a:endParaRPr lang="en-US" altLang="en-US" sz="1100" smtClean="0">
              <a:solidFill>
                <a:srgbClr val="FFFFFF"/>
              </a:solidFill>
              <a:latin typeface="Arial" charset="0"/>
              <a:cs typeface="Arial" charset="0"/>
              <a:sym typeface="Arial" charset="0"/>
            </a:endParaRPr>
          </a:p>
        </p:txBody>
      </p:sp>
      <p:sp>
        <p:nvSpPr>
          <p:cNvPr id="6147"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endParaRPr lang="en-US" altLang="en-US" sz="1600">
              <a:solidFill>
                <a:srgbClr val="000000"/>
              </a:solidFill>
              <a:latin typeface="Arial" charset="0"/>
              <a:sym typeface="Arial" charset="0"/>
            </a:endParaRPr>
          </a:p>
        </p:txBody>
      </p:sp>
      <p:sp>
        <p:nvSpPr>
          <p:cNvPr id="6148"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1100" dirty="0">
                <a:solidFill>
                  <a:srgbClr val="FFFFFF"/>
                </a:solidFill>
                <a:latin typeface="Arial" charset="0"/>
                <a:cs typeface="Arial" charset="0"/>
                <a:sym typeface="Arial" charset="0"/>
              </a:rPr>
              <a:t>Copyright © </a:t>
            </a:r>
            <a:r>
              <a:rPr lang="en-US" altLang="en-US" sz="1100" dirty="0" smtClean="0">
                <a:solidFill>
                  <a:srgbClr val="FFFFFF"/>
                </a:solidFill>
                <a:latin typeface="Arial" charset="0"/>
                <a:cs typeface="Arial" charset="0"/>
                <a:sym typeface="Arial" charset="0"/>
              </a:rPr>
              <a:t>2016 </a:t>
            </a:r>
            <a:r>
              <a:rPr lang="en-US" altLang="en-US" sz="1100" dirty="0">
                <a:solidFill>
                  <a:srgbClr val="FFFFFF"/>
                </a:solidFill>
                <a:latin typeface="Arial" charset="0"/>
                <a:cs typeface="Arial" charset="0"/>
                <a:sym typeface="Arial" charset="0"/>
              </a:rPr>
              <a:t>The Printer Working Group. All rights reserved.</a:t>
            </a:r>
          </a:p>
        </p:txBody>
      </p:sp>
      <p:sp>
        <p:nvSpPr>
          <p:cNvPr id="6149" name="Rectangle 3"/>
          <p:cNvSpPr>
            <a:spLocks/>
          </p:cNvSpPr>
          <p:nvPr/>
        </p:nvSpPr>
        <p:spPr bwMode="auto">
          <a:xfrm>
            <a:off x="419100" y="2565400"/>
            <a:ext cx="5911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40640" bIns="0">
            <a:spAutoFit/>
          </a:bodyP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3600">
                <a:solidFill>
                  <a:srgbClr val="4B5AA8"/>
                </a:solidFill>
                <a:latin typeface="Arial Bold" charset="0"/>
                <a:cs typeface="Arial Bold" charset="0"/>
                <a:sym typeface="Arial Bold" charset="0"/>
              </a:rPr>
              <a:t>The Printer Working Group</a:t>
            </a:r>
          </a:p>
        </p:txBody>
      </p:sp>
      <p:pic>
        <p:nvPicPr>
          <p:cNvPr id="615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57200"/>
            <a:ext cx="1905000" cy="206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6151" name="Rectangle 5"/>
          <p:cNvSpPr>
            <a:spLocks noGrp="1" noChangeArrowheads="1"/>
          </p:cNvSpPr>
          <p:nvPr>
            <p:ph type="title"/>
          </p:nvPr>
        </p:nvSpPr>
        <p:spPr/>
        <p:txBody>
          <a:bodyPr rIns="132080"/>
          <a:lstStyle/>
          <a:p>
            <a:pPr eaLnBrk="1" hangingPunct="1"/>
            <a:r>
              <a:rPr lang="en-US" altLang="en-US" smtClean="0"/>
              <a:t>Imaging Device Security</a:t>
            </a:r>
          </a:p>
        </p:txBody>
      </p:sp>
      <p:sp>
        <p:nvSpPr>
          <p:cNvPr id="6152" name="Rectangle 6"/>
          <p:cNvSpPr>
            <a:spLocks noGrp="1" noChangeArrowheads="1"/>
          </p:cNvSpPr>
          <p:nvPr>
            <p:ph type="body" idx="1"/>
          </p:nvPr>
        </p:nvSpPr>
        <p:spPr/>
        <p:txBody>
          <a:bodyPr rIns="132080"/>
          <a:lstStyle/>
          <a:p>
            <a:pPr marL="0" indent="0" eaLnBrk="1" hangingPunct="1"/>
            <a:r>
              <a:rPr lang="en-US" altLang="en-US" dirty="0" smtClean="0"/>
              <a:t>November 14, 2016</a:t>
            </a:r>
          </a:p>
          <a:p>
            <a:pPr marL="0" indent="0" eaLnBrk="1" hangingPunct="1"/>
            <a:r>
              <a:rPr lang="en-US" altLang="en-US" dirty="0" smtClean="0"/>
              <a:t>Virtual Face-to-Face</a:t>
            </a:r>
          </a:p>
        </p:txBody>
      </p:sp>
      <p:sp>
        <p:nvSpPr>
          <p:cNvPr id="6153"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pPr>
            <a:fld id="{ED2F2A0C-ED1C-40C7-922A-27D244B1916C}" type="slidenum">
              <a:rPr lang="en-US" altLang="en-US" sz="1100">
                <a:solidFill>
                  <a:srgbClr val="FFFFFF"/>
                </a:solidFill>
                <a:latin typeface="Arial" charset="0"/>
                <a:cs typeface="Arial" charset="0"/>
                <a:sym typeface="Arial" charset="0"/>
              </a:rPr>
              <a:pPr algn="ctr" eaLnBrk="1" hangingPunct="1">
                <a:spcBef>
                  <a:spcPct val="0"/>
                </a:spcBef>
              </a:pPr>
              <a:t>1</a:t>
            </a:fld>
            <a:endParaRPr lang="en-US" altLang="en-US" sz="1100">
              <a:solidFill>
                <a:srgbClr val="FFFFFF"/>
              </a:solidFill>
              <a:latin typeface="Arial" charset="0"/>
              <a:cs typeface="Arial" charset="0"/>
              <a:sym typeface="Arial"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7D2342A4-93E9-4EB8-8D2C-BD89D2414330}"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6147"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614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6149"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6150"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a:t>
            </a:r>
            <a:r>
              <a:rPr lang="en-US" altLang="en-US" sz="1100" dirty="0" smtClean="0">
                <a:solidFill>
                  <a:srgbClr val="FFFFFF"/>
                </a:solidFill>
                <a:latin typeface="Arial" panose="020B0604020202020204" pitchFamily="34" charset="0"/>
                <a:cs typeface="Arial" panose="020B0604020202020204" pitchFamily="34" charset="0"/>
                <a:sym typeface="Arial" panose="020B0604020202020204" pitchFamily="34" charset="0"/>
              </a:rPr>
              <a:t>2016 </a:t>
            </a: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The Printer Working Group. All rights reserved.</a:t>
            </a:r>
          </a:p>
        </p:txBody>
      </p:sp>
      <p:sp>
        <p:nvSpPr>
          <p:cNvPr id="6151" name="Rectangle 5"/>
          <p:cNvSpPr>
            <a:spLocks noGrp="1" noChangeArrowheads="1"/>
          </p:cNvSpPr>
          <p:nvPr>
            <p:ph type="title"/>
          </p:nvPr>
        </p:nvSpPr>
        <p:spPr/>
        <p:txBody>
          <a:bodyPr rIns="132080"/>
          <a:lstStyle/>
          <a:p>
            <a:pPr eaLnBrk="1" hangingPunct="1"/>
            <a:r>
              <a:rPr lang="en-US" altLang="en-US" dirty="0" smtClean="0"/>
              <a:t>HCD PP Concerns</a:t>
            </a:r>
          </a:p>
        </p:txBody>
      </p:sp>
      <p:sp>
        <p:nvSpPr>
          <p:cNvPr id="6152"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85B83E84-5C1B-4E30-A523-76B277E55326}"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6153" name="Rectangle 7"/>
          <p:cNvSpPr>
            <a:spLocks noGrp="1" noChangeArrowheads="1"/>
          </p:cNvSpPr>
          <p:nvPr>
            <p:ph type="body" idx="1"/>
          </p:nvPr>
        </p:nvSpPr>
        <p:spPr>
          <a:xfrm>
            <a:off x="457200" y="1371600"/>
            <a:ext cx="8497888" cy="5257800"/>
          </a:xfrm>
        </p:spPr>
        <p:txBody>
          <a:bodyPr rIns="132080"/>
          <a:lstStyle/>
          <a:p>
            <a:pPr lvl="0"/>
            <a:r>
              <a:rPr lang="en-US" sz="2400" dirty="0" smtClean="0"/>
              <a:t>Previously Expressed Concerns with current / future PP:</a:t>
            </a:r>
          </a:p>
          <a:p>
            <a:pPr lvl="1"/>
            <a:r>
              <a:rPr lang="en-US" dirty="0"/>
              <a:t>I</a:t>
            </a:r>
            <a:r>
              <a:rPr lang="en-US" dirty="0" smtClean="0"/>
              <a:t>ncluding </a:t>
            </a:r>
            <a:r>
              <a:rPr lang="en-US" dirty="0"/>
              <a:t>single device (e.g. printer) within MFP </a:t>
            </a:r>
            <a:r>
              <a:rPr lang="en-US" dirty="0" smtClean="0"/>
              <a:t>PP</a:t>
            </a:r>
            <a:endParaRPr lang="en-US" dirty="0"/>
          </a:p>
          <a:p>
            <a:pPr lvl="1"/>
            <a:r>
              <a:rPr lang="en-US" dirty="0"/>
              <a:t>E</a:t>
            </a:r>
            <a:r>
              <a:rPr lang="en-US" dirty="0" smtClean="0"/>
              <a:t>nsuring </a:t>
            </a:r>
            <a:r>
              <a:rPr lang="en-US" dirty="0"/>
              <a:t>referenced standards are more international</a:t>
            </a:r>
          </a:p>
          <a:p>
            <a:pPr lvl="1"/>
            <a:r>
              <a:rPr lang="en-US" dirty="0"/>
              <a:t>A</a:t>
            </a:r>
            <a:r>
              <a:rPr lang="en-US" dirty="0" smtClean="0"/>
              <a:t>ddress Scheme specific (e.g., Korean) </a:t>
            </a:r>
            <a:r>
              <a:rPr lang="en-US" dirty="0"/>
              <a:t>crypto </a:t>
            </a:r>
            <a:r>
              <a:rPr lang="en-US" dirty="0" smtClean="0"/>
              <a:t>requirements</a:t>
            </a:r>
          </a:p>
          <a:p>
            <a:pPr lvl="1"/>
            <a:r>
              <a:rPr lang="en-US" dirty="0" smtClean="0"/>
              <a:t>Complying with multiple HCD PPs (e.g., </a:t>
            </a:r>
            <a:r>
              <a:rPr lang="en-US" dirty="0"/>
              <a:t>Samsung now has to comply with IEEE PP and HCD </a:t>
            </a:r>
            <a:r>
              <a:rPr lang="en-US" dirty="0" smtClean="0"/>
              <a:t>PP) reinforces need for an HCD </a:t>
            </a:r>
            <a:r>
              <a:rPr lang="en-US" dirty="0" err="1" smtClean="0"/>
              <a:t>cPP</a:t>
            </a:r>
            <a:endParaRPr lang="en-US" dirty="0"/>
          </a:p>
          <a:p>
            <a:r>
              <a:rPr lang="en-US" sz="2400" dirty="0"/>
              <a:t>Any other concerns or </a:t>
            </a:r>
            <a:r>
              <a:rPr lang="en-US" sz="2400" dirty="0" smtClean="0"/>
              <a:t>issues???</a:t>
            </a:r>
          </a:p>
          <a:p>
            <a:pPr eaLnBrk="1" hangingPunct="1"/>
            <a:endParaRPr lang="en-US" altLang="en-US" dirty="0" smtClean="0"/>
          </a:p>
        </p:txBody>
      </p:sp>
    </p:spTree>
    <p:extLst>
      <p:ext uri="{BB962C8B-B14F-4D97-AF65-F5344CB8AC3E}">
        <p14:creationId xmlns:p14="http://schemas.microsoft.com/office/powerpoint/2010/main" val="3830458650"/>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11</a:t>
            </a:fld>
            <a:endParaRPr lang="en-US" altLang="en-US" sz="1100" smtClean="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a:t>
            </a:r>
            <a:r>
              <a:rPr lang="en-US" altLang="en-US" sz="1100" dirty="0" smtClean="0">
                <a:solidFill>
                  <a:srgbClr val="FFFFFF"/>
                </a:solidFill>
                <a:latin typeface="Arial" charset="0"/>
                <a:cs typeface="Arial" charset="0"/>
                <a:sym typeface="Arial" charset="0"/>
              </a:rPr>
              <a:t>2016 The </a:t>
            </a:r>
            <a:r>
              <a:rPr lang="en-US" altLang="en-US" sz="1100" dirty="0">
                <a:solidFill>
                  <a:srgbClr val="FFFFFF"/>
                </a:solidFill>
                <a:latin typeface="Arial" charset="0"/>
                <a:cs typeface="Arial" charset="0"/>
                <a:sym typeface="Arial" charset="0"/>
              </a:rPr>
              <a:t>Printer Working Group. All rights reserved.</a:t>
            </a:r>
          </a:p>
        </p:txBody>
      </p:sp>
      <p:sp>
        <p:nvSpPr>
          <p:cNvPr id="15367" name="Rectangle 5"/>
          <p:cNvSpPr>
            <a:spLocks noGrp="1" noChangeArrowheads="1"/>
          </p:cNvSpPr>
          <p:nvPr>
            <p:ph type="title"/>
          </p:nvPr>
        </p:nvSpPr>
        <p:spPr>
          <a:xfrm>
            <a:off x="457200" y="46038"/>
            <a:ext cx="7391400" cy="1016000"/>
          </a:xfrm>
        </p:spPr>
        <p:txBody>
          <a:bodyPr rIns="132080"/>
          <a:lstStyle/>
          <a:p>
            <a:pPr eaLnBrk="1" hangingPunct="1"/>
            <a:r>
              <a:rPr lang="en-US" altLang="en-US" smtClean="0"/>
              <a:t>Wrap Up</a:t>
            </a:r>
          </a:p>
        </p:txBody>
      </p:sp>
      <p:sp>
        <p:nvSpPr>
          <p:cNvPr id="15368" name="Rectangle 6"/>
          <p:cNvSpPr>
            <a:spLocks noGrp="1" noChangeArrowheads="1"/>
          </p:cNvSpPr>
          <p:nvPr>
            <p:ph type="body" idx="1"/>
          </p:nvPr>
        </p:nvSpPr>
        <p:spPr>
          <a:xfrm>
            <a:off x="457200" y="1371600"/>
            <a:ext cx="8229600" cy="3581400"/>
          </a:xfrm>
        </p:spPr>
        <p:txBody>
          <a:bodyPr rIns="132080"/>
          <a:lstStyle/>
          <a:p>
            <a:pPr eaLnBrk="1" hangingPunct="1"/>
            <a:r>
              <a:rPr lang="en-US" altLang="en-US" sz="2400" dirty="0" smtClean="0"/>
              <a:t>Will inform JISEC and NIAP as issues with use of the new HCD PP arise</a:t>
            </a:r>
          </a:p>
          <a:p>
            <a:pPr eaLnBrk="1" hangingPunct="1"/>
            <a:r>
              <a:rPr lang="en-US" altLang="en-US" sz="2400" dirty="0" smtClean="0"/>
              <a:t>Will monitor any movement towards an HCD </a:t>
            </a:r>
            <a:r>
              <a:rPr lang="en-US" altLang="en-US" sz="2400" dirty="0" err="1" smtClean="0"/>
              <a:t>cPP</a:t>
            </a:r>
            <a:r>
              <a:rPr lang="en-US" altLang="en-US" sz="2400" dirty="0" smtClean="0"/>
              <a:t> and formation of the corresponding </a:t>
            </a:r>
            <a:r>
              <a:rPr lang="en-US" altLang="en-US" sz="2400" dirty="0" err="1" smtClean="0"/>
              <a:t>iTC</a:t>
            </a:r>
            <a:endParaRPr lang="en-US" altLang="en-US" dirty="0" smtClean="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11</a:t>
            </a:fld>
            <a:endParaRPr lang="en-US" altLang="en-US" sz="1100">
              <a:solidFill>
                <a:srgbClr val="FFFFFF"/>
              </a:solidFill>
              <a:latin typeface="Arial" charset="0"/>
              <a:cs typeface="Arial" charset="0"/>
              <a:sym typeface="Arial"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fld id="{B2F7DAB9-0B94-40F2-BDA1-68D5AB33D864}" type="slidenum">
              <a:rPr lang="en-US" altLang="en-US" sz="1100" smtClean="0">
                <a:solidFill>
                  <a:srgbClr val="FFFFFF"/>
                </a:solidFill>
                <a:cs typeface="Arial" charset="0"/>
              </a:rPr>
              <a:pPr eaLnBrk="1" hangingPunct="1"/>
              <a:t>2</a:t>
            </a:fld>
            <a:endParaRPr lang="en-US" altLang="en-US" sz="1100" smtClean="0">
              <a:solidFill>
                <a:srgbClr val="FFFFFF"/>
              </a:solidFill>
              <a:cs typeface="Arial" charset="0"/>
            </a:endParaRPr>
          </a:p>
        </p:txBody>
      </p:sp>
      <p:sp>
        <p:nvSpPr>
          <p:cNvPr id="7171"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a:p>
        </p:txBody>
      </p:sp>
      <p:sp>
        <p:nvSpPr>
          <p:cNvPr id="7172"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r>
              <a:rPr lang="en-US" altLang="en-US" sz="1100" dirty="0">
                <a:solidFill>
                  <a:srgbClr val="FFFFFF"/>
                </a:solidFill>
                <a:cs typeface="Arial" charset="0"/>
              </a:rPr>
              <a:t>Copyright © </a:t>
            </a:r>
            <a:r>
              <a:rPr lang="en-US" altLang="en-US" sz="1100" dirty="0" smtClean="0">
                <a:solidFill>
                  <a:srgbClr val="FFFFFF"/>
                </a:solidFill>
                <a:cs typeface="Arial" charset="0"/>
              </a:rPr>
              <a:t>2016 </a:t>
            </a:r>
            <a:r>
              <a:rPr lang="en-US" altLang="en-US" sz="1100" dirty="0">
                <a:solidFill>
                  <a:srgbClr val="FFFFFF"/>
                </a:solidFill>
                <a:cs typeface="Arial" charset="0"/>
              </a:rPr>
              <a:t>The Printer Working Group. All rights reserved.</a:t>
            </a:r>
          </a:p>
        </p:txBody>
      </p:sp>
      <p:sp>
        <p:nvSpPr>
          <p:cNvPr id="7173"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a:p>
        </p:txBody>
      </p:sp>
      <p:pic>
        <p:nvPicPr>
          <p:cNvPr id="717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graphicFrame>
        <p:nvGraphicFramePr>
          <p:cNvPr id="2" name="Group 5"/>
          <p:cNvGraphicFramePr>
            <a:graphicFrameLocks noGrp="1"/>
          </p:cNvGraphicFramePr>
          <p:nvPr>
            <p:extLst>
              <p:ext uri="{D42A27DB-BD31-4B8C-83A1-F6EECF244321}">
                <p14:modId xmlns:p14="http://schemas.microsoft.com/office/powerpoint/2010/main" val="1665563325"/>
              </p:ext>
            </p:extLst>
          </p:nvPr>
        </p:nvGraphicFramePr>
        <p:xfrm>
          <a:off x="901700" y="1673225"/>
          <a:ext cx="7099301" cy="2352678"/>
        </p:xfrm>
        <a:graphic>
          <a:graphicData uri="http://schemas.openxmlformats.org/drawingml/2006/table">
            <a:tbl>
              <a:tblPr/>
              <a:tblGrid>
                <a:gridCol w="1841500">
                  <a:extLst>
                    <a:ext uri="{9D8B030D-6E8A-4147-A177-3AD203B41FA5}">
                      <a16:colId xmlns:a16="http://schemas.microsoft.com/office/drawing/2014/main" val="20000"/>
                    </a:ext>
                  </a:extLst>
                </a:gridCol>
                <a:gridCol w="5257801">
                  <a:extLst>
                    <a:ext uri="{9D8B030D-6E8A-4147-A177-3AD203B41FA5}">
                      <a16:colId xmlns:a16="http://schemas.microsoft.com/office/drawing/2014/main" val="20001"/>
                    </a:ext>
                  </a:extLst>
                </a:gridCol>
              </a:tblGrid>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When</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What</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endPar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endParaRP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endPar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endParaRP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10:30 – 10:40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Introductions, Agenda review</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10002"/>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10:40 – 11:55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kern="1200"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Discuss Nov 2016 MFP TC Meetings </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noFill/>
                  </a:tcPr>
                </a:tc>
                <a:extLst>
                  <a:ext uri="{0D108BD9-81ED-4DB2-BD59-A6C34878D82A}">
                    <a16:rowId xmlns:a16="http://schemas.microsoft.com/office/drawing/2014/main" val="10003"/>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11:55 – 12:25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kern="1200"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Other Topics </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noFill/>
                  </a:tcPr>
                </a:tc>
                <a:extLst>
                  <a:ext uri="{0D108BD9-81ED-4DB2-BD59-A6C34878D82A}">
                    <a16:rowId xmlns:a16="http://schemas.microsoft.com/office/drawing/2014/main" val="10004"/>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12:25 – 12:30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Wrap Up</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noFill/>
                  </a:tcPr>
                </a:tc>
                <a:extLst>
                  <a:ext uri="{0D108BD9-81ED-4DB2-BD59-A6C34878D82A}">
                    <a16:rowId xmlns:a16="http://schemas.microsoft.com/office/drawing/2014/main" val="10005"/>
                  </a:ext>
                </a:extLst>
              </a:tr>
            </a:tbl>
          </a:graphicData>
        </a:graphic>
      </p:graphicFrame>
      <p:sp>
        <p:nvSpPr>
          <p:cNvPr id="7194" name="Rectangle 85"/>
          <p:cNvSpPr>
            <a:spLocks noGrp="1" noChangeArrowheads="1"/>
          </p:cNvSpPr>
          <p:nvPr>
            <p:ph type="title"/>
          </p:nvPr>
        </p:nvSpPr>
        <p:spPr/>
        <p:txBody>
          <a:bodyPr rIns="132080"/>
          <a:lstStyle/>
          <a:p>
            <a:pPr eaLnBrk="1" hangingPunct="1"/>
            <a:r>
              <a:rPr lang="en-US" altLang="en-US" smtClean="0"/>
              <a:t>Agenda</a:t>
            </a:r>
          </a:p>
        </p:txBody>
      </p:sp>
      <p:sp>
        <p:nvSpPr>
          <p:cNvPr id="7195" name="Text Box 8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algn="ctr" eaLnBrk="1" hangingPunct="1"/>
            <a:fld id="{940EB118-3463-4089-8D6E-94C1677A253E}" type="slidenum">
              <a:rPr lang="en-US" altLang="en-US" sz="1100">
                <a:solidFill>
                  <a:srgbClr val="FFFFFF"/>
                </a:solidFill>
                <a:cs typeface="Arial" charset="0"/>
              </a:rPr>
              <a:pPr algn="ctr" eaLnBrk="1" hangingPunct="1"/>
              <a:t>2</a:t>
            </a:fld>
            <a:endParaRPr lang="en-US" altLang="en-US" sz="1100">
              <a:solidFill>
                <a:srgbClr val="FFFFFF"/>
              </a:solidFill>
              <a:cs typeface="Arial"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AA6E50A6-D7F7-4F80-9DA2-0B9DB8C729C4}" type="slidenum">
              <a:rPr lang="en-US" altLang="en-US" sz="1100" smtClean="0">
                <a:solidFill>
                  <a:srgbClr val="FFFFFF"/>
                </a:solidFill>
                <a:latin typeface="Arial" charset="0"/>
                <a:cs typeface="Arial" charset="0"/>
                <a:sym typeface="Arial" charset="0"/>
              </a:rPr>
              <a:pPr eaLnBrk="1" hangingPunct="1">
                <a:spcBef>
                  <a:spcPct val="0"/>
                </a:spcBef>
                <a:buSzTx/>
                <a:buFontTx/>
                <a:buNone/>
              </a:pPr>
              <a:t>3</a:t>
            </a:fld>
            <a:endParaRPr lang="en-US" altLang="en-US" sz="1100" smtClean="0">
              <a:solidFill>
                <a:srgbClr val="FFFFFF"/>
              </a:solidFill>
              <a:latin typeface="Arial" charset="0"/>
              <a:cs typeface="Arial" charset="0"/>
              <a:sym typeface="Arial" charset="0"/>
            </a:endParaRPr>
          </a:p>
        </p:txBody>
      </p:sp>
      <p:sp>
        <p:nvSpPr>
          <p:cNvPr id="8195"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819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8197"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8198"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a:t>
            </a:r>
            <a:r>
              <a:rPr lang="en-US" altLang="en-US" sz="1100" dirty="0" smtClean="0">
                <a:solidFill>
                  <a:srgbClr val="FFFFFF"/>
                </a:solidFill>
                <a:latin typeface="Arial" charset="0"/>
                <a:cs typeface="Arial" charset="0"/>
                <a:sym typeface="Arial" charset="0"/>
              </a:rPr>
              <a:t>2016 </a:t>
            </a:r>
            <a:r>
              <a:rPr lang="en-US" altLang="en-US" sz="1100" dirty="0">
                <a:solidFill>
                  <a:srgbClr val="FFFFFF"/>
                </a:solidFill>
                <a:latin typeface="Arial" charset="0"/>
                <a:cs typeface="Arial" charset="0"/>
                <a:sym typeface="Arial" charset="0"/>
              </a:rPr>
              <a:t>The Printer Working Group. All rights reserved.</a:t>
            </a:r>
          </a:p>
        </p:txBody>
      </p:sp>
      <p:sp>
        <p:nvSpPr>
          <p:cNvPr id="8199" name="Rectangle 5"/>
          <p:cNvSpPr>
            <a:spLocks noGrp="1" noChangeArrowheads="1"/>
          </p:cNvSpPr>
          <p:nvPr>
            <p:ph type="title"/>
          </p:nvPr>
        </p:nvSpPr>
        <p:spPr/>
        <p:txBody>
          <a:bodyPr rIns="132080"/>
          <a:lstStyle/>
          <a:p>
            <a:pPr eaLnBrk="1" hangingPunct="1"/>
            <a:r>
              <a:rPr lang="en-US" altLang="en-US" smtClean="0"/>
              <a:t>Intellectual Property Policy</a:t>
            </a:r>
          </a:p>
        </p:txBody>
      </p:sp>
      <p:sp>
        <p:nvSpPr>
          <p:cNvPr id="8200"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4DDF3342-0056-49CC-9936-A68C515174AF}" type="slidenum">
              <a:rPr lang="en-US" altLang="en-US" sz="1100">
                <a:solidFill>
                  <a:srgbClr val="FFFFFF"/>
                </a:solidFill>
                <a:latin typeface="Arial" charset="0"/>
                <a:cs typeface="Arial" charset="0"/>
                <a:sym typeface="Arial" charset="0"/>
              </a:rPr>
              <a:pPr algn="ctr" eaLnBrk="1" hangingPunct="1">
                <a:spcBef>
                  <a:spcPct val="0"/>
                </a:spcBef>
                <a:buSzTx/>
                <a:buFontTx/>
                <a:buNone/>
              </a:pPr>
              <a:t>3</a:t>
            </a:fld>
            <a:endParaRPr lang="en-US" altLang="en-US" sz="1100">
              <a:solidFill>
                <a:srgbClr val="FFFFFF"/>
              </a:solidFill>
              <a:latin typeface="Arial" charset="0"/>
              <a:cs typeface="Arial" charset="0"/>
              <a:sym typeface="Arial" charset="0"/>
            </a:endParaRPr>
          </a:p>
        </p:txBody>
      </p:sp>
      <p:sp>
        <p:nvSpPr>
          <p:cNvPr id="8201" name="Rectangle 7"/>
          <p:cNvSpPr>
            <a:spLocks noGrp="1" noChangeArrowheads="1"/>
          </p:cNvSpPr>
          <p:nvPr>
            <p:ph type="body" idx="1"/>
          </p:nvPr>
        </p:nvSpPr>
        <p:spPr>
          <a:xfrm>
            <a:off x="228600" y="1371600"/>
            <a:ext cx="8229600" cy="4572000"/>
          </a:xfrm>
        </p:spPr>
        <p:txBody>
          <a:bodyPr rIns="132080"/>
          <a:lstStyle/>
          <a:p>
            <a:pPr marL="58738" lvl="1" indent="0" eaLnBrk="1" hangingPunct="1">
              <a:buFont typeface="Verdana" pitchFamily="34" charset="0"/>
              <a:buNone/>
            </a:pPr>
            <a:r>
              <a:rPr lang="en-US" altLang="en-US" dirty="0" smtClean="0"/>
              <a:t/>
            </a:r>
            <a:br>
              <a:rPr lang="en-US" altLang="en-US" dirty="0" smtClean="0"/>
            </a:br>
            <a:r>
              <a:rPr lang="en-US" altLang="en-US" sz="2400" i="1" dirty="0" smtClean="0"/>
              <a:t>“This meeting is conducted under the rules of the PWG IP policy”.  </a:t>
            </a:r>
          </a:p>
          <a:p>
            <a:pPr marL="782638" lvl="2" indent="-342900" eaLnBrk="1" hangingPunct="1"/>
            <a:r>
              <a:rPr lang="en-US" altLang="en-US" sz="2200" dirty="0" smtClean="0"/>
              <a:t>Refer to the IP statements in the plenary slides</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fld id="{EF150F81-DABB-4F3D-A7E3-30867EB31C1F}"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7171"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717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7173"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7174"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a:t>
            </a:r>
            <a:r>
              <a:rPr lang="en-US" altLang="en-US" sz="1100" dirty="0" smtClean="0">
                <a:solidFill>
                  <a:srgbClr val="FFFFFF"/>
                </a:solidFill>
                <a:latin typeface="Arial" panose="020B0604020202020204" pitchFamily="34" charset="0"/>
                <a:cs typeface="Arial" panose="020B0604020202020204" pitchFamily="34" charset="0"/>
                <a:sym typeface="Arial" panose="020B0604020202020204" pitchFamily="34" charset="0"/>
              </a:rPr>
              <a:t>2016 </a:t>
            </a: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The Printer Working Group. All rights reserved.</a:t>
            </a:r>
          </a:p>
        </p:txBody>
      </p:sp>
      <p:sp>
        <p:nvSpPr>
          <p:cNvPr id="7175" name="Rectangle 5"/>
          <p:cNvSpPr>
            <a:spLocks noGrp="1" noChangeArrowheads="1"/>
          </p:cNvSpPr>
          <p:nvPr>
            <p:ph type="title"/>
          </p:nvPr>
        </p:nvSpPr>
        <p:spPr/>
        <p:txBody>
          <a:bodyPr rIns="132080"/>
          <a:lstStyle/>
          <a:p>
            <a:pPr eaLnBrk="1" hangingPunct="1"/>
            <a:r>
              <a:rPr lang="en-US" altLang="en-US" smtClean="0"/>
              <a:t>Officers</a:t>
            </a:r>
          </a:p>
        </p:txBody>
      </p:sp>
      <p:sp>
        <p:nvSpPr>
          <p:cNvPr id="7176"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algn="ctr" eaLnBrk="1" hangingPunct="1">
              <a:spcBef>
                <a:spcPct val="0"/>
              </a:spcBef>
              <a:buSzTx/>
              <a:buFontTx/>
              <a:buNone/>
            </a:pPr>
            <a:fld id="{E3198820-D290-400A-9638-71D2B73354E3}"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8201" name="Rectangle 7"/>
          <p:cNvSpPr>
            <a:spLocks noGrp="1" noChangeArrowheads="1"/>
          </p:cNvSpPr>
          <p:nvPr>
            <p:ph type="body" idx="1"/>
          </p:nvPr>
        </p:nvSpPr>
        <p:spPr/>
        <p:txBody>
          <a:bodyPr rIns="132080"/>
          <a:lstStyle/>
          <a:p>
            <a:pPr eaLnBrk="1" hangingPunct="1">
              <a:buFont typeface="Verdana" charset="0"/>
              <a:buChar char="•"/>
              <a:defRPr/>
            </a:pPr>
            <a:r>
              <a:rPr lang="en-US" altLang="en-US" dirty="0" smtClean="0">
                <a:sym typeface="Verdana" charset="0"/>
              </a:rPr>
              <a:t>Chair:</a:t>
            </a:r>
          </a:p>
          <a:p>
            <a:pPr marL="782638" lvl="1" eaLnBrk="1" hangingPunct="1">
              <a:buFont typeface="Verdana" charset="0"/>
              <a:buChar char="•"/>
              <a:defRPr/>
            </a:pPr>
            <a:r>
              <a:rPr lang="en-US" altLang="en-US" dirty="0" smtClean="0">
                <a:sym typeface="Verdana" charset="0"/>
              </a:rPr>
              <a:t>Alan </a:t>
            </a:r>
            <a:r>
              <a:rPr lang="en-US" altLang="en-US" dirty="0">
                <a:sym typeface="Verdana" charset="0"/>
              </a:rPr>
              <a:t>Sukert (Xerox)</a:t>
            </a:r>
            <a:endParaRPr lang="en-US" altLang="en-US" dirty="0" smtClean="0">
              <a:sym typeface="Verdana" charset="0"/>
            </a:endParaRPr>
          </a:p>
          <a:p>
            <a:pPr eaLnBrk="1" hangingPunct="1">
              <a:buFont typeface="Verdana" charset="0"/>
              <a:buChar char="•"/>
              <a:defRPr/>
            </a:pPr>
            <a:r>
              <a:rPr lang="en-US" altLang="en-US" dirty="0" smtClean="0">
                <a:sym typeface="Verdana" charset="0"/>
              </a:rPr>
              <a:t>Vice-Chair:</a:t>
            </a:r>
          </a:p>
          <a:p>
            <a:pPr marL="782638" lvl="1" eaLnBrk="1" hangingPunct="1">
              <a:buFont typeface="Verdana" charset="0"/>
              <a:buChar char="•"/>
              <a:defRPr/>
            </a:pPr>
            <a:r>
              <a:rPr lang="en-US" altLang="en-US" dirty="0" smtClean="0">
                <a:sym typeface="Verdana" charset="0"/>
              </a:rPr>
              <a:t>Currently Vacant</a:t>
            </a:r>
          </a:p>
          <a:p>
            <a:pPr eaLnBrk="1" hangingPunct="1">
              <a:buFont typeface="Verdana" charset="0"/>
              <a:buChar char="•"/>
              <a:defRPr/>
            </a:pPr>
            <a:r>
              <a:rPr lang="en-US" altLang="en-US" dirty="0" smtClean="0">
                <a:sym typeface="Verdana" charset="0"/>
              </a:rPr>
              <a:t>Secretary:</a:t>
            </a:r>
          </a:p>
          <a:p>
            <a:pPr marL="782638" lvl="1" eaLnBrk="1" hangingPunct="1">
              <a:buFont typeface="Verdana" charset="0"/>
              <a:buChar char="•"/>
              <a:defRPr/>
            </a:pPr>
            <a:r>
              <a:rPr lang="en-US" altLang="en-US" dirty="0" smtClean="0">
                <a:sym typeface="Verdana" charset="0"/>
              </a:rPr>
              <a:t>Alan Sukert (Xerox)</a:t>
            </a:r>
          </a:p>
          <a:p>
            <a:pPr eaLnBrk="1" hangingPunct="1">
              <a:buFont typeface="Verdana" charset="0"/>
              <a:buChar char="•"/>
              <a:defRPr/>
            </a:pPr>
            <a:r>
              <a:rPr lang="en-US" altLang="en-US" dirty="0" smtClean="0">
                <a:sym typeface="Verdana" charset="0"/>
              </a:rPr>
              <a:t>Document Editors:</a:t>
            </a:r>
          </a:p>
          <a:p>
            <a:pPr marL="782638" lvl="1" eaLnBrk="1" hangingPunct="1">
              <a:buFont typeface="Verdana" charset="0"/>
              <a:buChar char="•"/>
              <a:defRPr/>
            </a:pPr>
            <a:r>
              <a:rPr lang="en-US" altLang="en-US" dirty="0" smtClean="0">
                <a:sym typeface="Verdana" charset="0"/>
              </a:rPr>
              <a:t>Ira McDonald (High North): HCD-TNC</a:t>
            </a:r>
          </a:p>
        </p:txBody>
      </p:sp>
    </p:spTree>
    <p:extLst>
      <p:ext uri="{BB962C8B-B14F-4D97-AF65-F5344CB8AC3E}">
        <p14:creationId xmlns:p14="http://schemas.microsoft.com/office/powerpoint/2010/main" val="427676790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a:t>
            </a:r>
            <a:r>
              <a:rPr lang="en-US" altLang="en-US" sz="1100" dirty="0" smtClean="0">
                <a:solidFill>
                  <a:srgbClr val="FFFFFF"/>
                </a:solidFill>
                <a:latin typeface="Arial" panose="020B0604020202020204" pitchFamily="34" charset="0"/>
                <a:cs typeface="Arial" panose="020B0604020202020204" pitchFamily="34" charset="0"/>
                <a:sym typeface="Arial" panose="020B0604020202020204" pitchFamily="34" charset="0"/>
              </a:rPr>
              <a:t>2016 </a:t>
            </a: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The Printer Working Group. All rights reserved.</a:t>
            </a:r>
          </a:p>
        </p:txBody>
      </p:sp>
      <p:sp>
        <p:nvSpPr>
          <p:cNvPr id="4103" name="Rectangle 5"/>
          <p:cNvSpPr>
            <a:spLocks noGrp="1" noChangeArrowheads="1"/>
          </p:cNvSpPr>
          <p:nvPr>
            <p:ph type="title"/>
          </p:nvPr>
        </p:nvSpPr>
        <p:spPr/>
        <p:txBody>
          <a:bodyPr rIns="132080"/>
          <a:lstStyle/>
          <a:p>
            <a:pPr eaLnBrk="1" hangingPunct="1"/>
            <a:r>
              <a:rPr lang="en-US" altLang="en-US" dirty="0" smtClean="0"/>
              <a:t>New HCD Protection Profile</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57200" y="1371600"/>
            <a:ext cx="8331200" cy="5257800"/>
          </a:xfrm>
        </p:spPr>
        <p:txBody>
          <a:bodyPr rIns="132080"/>
          <a:lstStyle/>
          <a:p>
            <a:pPr eaLnBrk="1" hangingPunct="1"/>
            <a:r>
              <a:rPr lang="en-US" altLang="en-US" dirty="0" smtClean="0"/>
              <a:t>The new Protection Profile for Hardcopy Devices (PP_HCD_V1.0) was published on September 11.</a:t>
            </a:r>
          </a:p>
          <a:p>
            <a:pPr eaLnBrk="1" hangingPunct="1"/>
            <a:r>
              <a:rPr lang="en-US" altLang="en-US" dirty="0" smtClean="0"/>
              <a:t>You can find it on NIAP’s web site …</a:t>
            </a:r>
            <a:br>
              <a:rPr lang="en-US" altLang="en-US" dirty="0" smtClean="0"/>
            </a:br>
            <a:r>
              <a:rPr lang="en-US" altLang="en-US" dirty="0" smtClean="0">
                <a:hlinkClick r:id="rId4"/>
              </a:rPr>
              <a:t>https://www.niap-ccevs.org/pp/PP_HCD_V1.0/</a:t>
            </a:r>
            <a:endParaRPr lang="en-US" altLang="en-US" dirty="0" smtClean="0"/>
          </a:p>
          <a:p>
            <a:pPr eaLnBrk="1" hangingPunct="1"/>
            <a:r>
              <a:rPr lang="en-US" altLang="en-US" dirty="0" smtClean="0"/>
              <a:t>… and on IPA’s (including links to both the original and the Japanese translation) </a:t>
            </a:r>
            <a:r>
              <a:rPr lang="en-US" altLang="en-US" dirty="0" smtClean="0">
                <a:hlinkClick r:id="rId5"/>
              </a:rPr>
              <a:t>https://www.ipa.go.jp/security/publications/pp-jp/hcd.html</a:t>
            </a:r>
            <a:endParaRPr lang="en-US" altLang="en-US" dirty="0" smtClean="0"/>
          </a:p>
          <a:p>
            <a:pPr eaLnBrk="1" hangingPunct="1"/>
            <a:r>
              <a:rPr lang="en-US" altLang="en-US" dirty="0" smtClean="0"/>
              <a:t>It is a US/Japan PP, not a “</a:t>
            </a:r>
            <a:r>
              <a:rPr lang="en-US" altLang="en-US" dirty="0" err="1" smtClean="0"/>
              <a:t>cPP</a:t>
            </a:r>
            <a:r>
              <a:rPr lang="en-US" altLang="en-US" dirty="0" smtClean="0"/>
              <a:t>” with broader international support.</a:t>
            </a:r>
          </a:p>
          <a:p>
            <a:pPr eaLnBrk="1" hangingPunct="1"/>
            <a:endParaRPr lang="en-US" altLang="en-US" dirty="0" smtClean="0"/>
          </a:p>
        </p:txBody>
      </p:sp>
    </p:spTree>
    <p:extLst>
      <p:ext uri="{BB962C8B-B14F-4D97-AF65-F5344CB8AC3E}">
        <p14:creationId xmlns:p14="http://schemas.microsoft.com/office/powerpoint/2010/main" val="2216996242"/>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a:t>
            </a:r>
            <a:r>
              <a:rPr lang="en-US" altLang="en-US" sz="1100" dirty="0" smtClean="0">
                <a:solidFill>
                  <a:srgbClr val="FFFFFF"/>
                </a:solidFill>
                <a:latin typeface="Arial" panose="020B0604020202020204" pitchFamily="34" charset="0"/>
                <a:cs typeface="Arial" panose="020B0604020202020204" pitchFamily="34" charset="0"/>
                <a:sym typeface="Arial" panose="020B0604020202020204" pitchFamily="34" charset="0"/>
              </a:rPr>
              <a:t>2016 The </a:t>
            </a: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Printer Working Group. All rights reserved.</a:t>
            </a:r>
          </a:p>
        </p:txBody>
      </p:sp>
      <p:sp>
        <p:nvSpPr>
          <p:cNvPr id="4103" name="Rectangle 5"/>
          <p:cNvSpPr>
            <a:spLocks noGrp="1" noChangeArrowheads="1"/>
          </p:cNvSpPr>
          <p:nvPr>
            <p:ph type="title"/>
          </p:nvPr>
        </p:nvSpPr>
        <p:spPr/>
        <p:txBody>
          <a:bodyPr rIns="132080"/>
          <a:lstStyle/>
          <a:p>
            <a:pPr eaLnBrk="1" hangingPunct="1"/>
            <a:r>
              <a:rPr lang="en-US" altLang="en-US" dirty="0" smtClean="0"/>
              <a:t>Nov 2016 MFP Technical Committee Meetings</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6400" y="1273175"/>
            <a:ext cx="8331200" cy="5257800"/>
          </a:xfrm>
        </p:spPr>
        <p:txBody>
          <a:bodyPr rIns="132080"/>
          <a:lstStyle/>
          <a:p>
            <a:pPr eaLnBrk="1" hangingPunct="1"/>
            <a:r>
              <a:rPr lang="en-US" altLang="en-US" dirty="0" smtClean="0"/>
              <a:t>Both NIAP and IPA agreed that they would coordinate with each other in terms of interpretations, sharing information and making changes to the HCD PP</a:t>
            </a:r>
          </a:p>
          <a:p>
            <a:pPr lvl="1" eaLnBrk="1" hangingPunct="1"/>
            <a:r>
              <a:rPr lang="en-US" altLang="en-US" dirty="0" smtClean="0"/>
              <a:t>IPA will accept HCD PP interpretations by NIAP</a:t>
            </a:r>
          </a:p>
          <a:p>
            <a:pPr lvl="1" eaLnBrk="1" hangingPunct="1"/>
            <a:r>
              <a:rPr lang="en-US" altLang="en-US" dirty="0" smtClean="0"/>
              <a:t>NIAP will share with IPA any HCD PP changes made by the NIAP TRRT process</a:t>
            </a:r>
          </a:p>
          <a:p>
            <a:pPr lvl="1" eaLnBrk="1" hangingPunct="1"/>
            <a:r>
              <a:rPr lang="en-US" altLang="en-US" dirty="0" smtClean="0"/>
              <a:t>NIAP will generally accept HCD PP changes made by IPA, but will review the changes if they are “drastic” or made without some type of decision</a:t>
            </a:r>
          </a:p>
          <a:p>
            <a:pPr lvl="1" eaLnBrk="1" hangingPunct="1"/>
            <a:r>
              <a:rPr lang="en-US" altLang="en-US" dirty="0" smtClean="0"/>
              <a:t>Goal is consistency between the two Schemes</a:t>
            </a:r>
          </a:p>
          <a:p>
            <a:pPr lvl="1" eaLnBrk="1" hangingPunct="1"/>
            <a:endParaRPr lang="en-US" altLang="en-US" dirty="0" smtClean="0"/>
          </a:p>
          <a:p>
            <a:pPr eaLnBrk="1" hangingPunct="1"/>
            <a:endParaRPr lang="en-US" altLang="en-US" dirty="0" smtClean="0"/>
          </a:p>
          <a:p>
            <a:pPr eaLnBrk="1" hangingPunct="1"/>
            <a:endParaRPr lang="en-US" altLang="en-US" dirty="0" smtClean="0"/>
          </a:p>
        </p:txBody>
      </p:sp>
    </p:spTree>
    <p:extLst>
      <p:ext uri="{BB962C8B-B14F-4D97-AF65-F5344CB8AC3E}">
        <p14:creationId xmlns:p14="http://schemas.microsoft.com/office/powerpoint/2010/main" val="426591098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a:t>
            </a:r>
            <a:r>
              <a:rPr lang="en-US" altLang="en-US" sz="1100" dirty="0" smtClean="0">
                <a:solidFill>
                  <a:srgbClr val="FFFFFF"/>
                </a:solidFill>
                <a:latin typeface="Arial" panose="020B0604020202020204" pitchFamily="34" charset="0"/>
                <a:cs typeface="Arial" panose="020B0604020202020204" pitchFamily="34" charset="0"/>
                <a:sym typeface="Arial" panose="020B0604020202020204" pitchFamily="34" charset="0"/>
              </a:rPr>
              <a:t>2016 </a:t>
            </a: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The Printer Working Group. All rights reserved.</a:t>
            </a:r>
          </a:p>
        </p:txBody>
      </p:sp>
      <p:sp>
        <p:nvSpPr>
          <p:cNvPr id="4103" name="Rectangle 5"/>
          <p:cNvSpPr>
            <a:spLocks noGrp="1" noChangeArrowheads="1"/>
          </p:cNvSpPr>
          <p:nvPr>
            <p:ph type="title"/>
          </p:nvPr>
        </p:nvSpPr>
        <p:spPr/>
        <p:txBody>
          <a:bodyPr rIns="132080"/>
          <a:lstStyle/>
          <a:p>
            <a:pPr eaLnBrk="1" hangingPunct="1"/>
            <a:r>
              <a:rPr lang="en-US" altLang="en-US" dirty="0" smtClean="0"/>
              <a:t>Nov 2016 MFP Technical Committee Meetings</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6400" y="1257300"/>
            <a:ext cx="8331200" cy="5257800"/>
          </a:xfrm>
        </p:spPr>
        <p:txBody>
          <a:bodyPr rIns="132080"/>
          <a:lstStyle/>
          <a:p>
            <a:pPr eaLnBrk="1" hangingPunct="1"/>
            <a:r>
              <a:rPr lang="en-US" altLang="en-US" dirty="0"/>
              <a:t>HCD </a:t>
            </a:r>
            <a:r>
              <a:rPr lang="en-US" altLang="en-US" dirty="0" err="1"/>
              <a:t>cPP</a:t>
            </a:r>
            <a:r>
              <a:rPr lang="en-US" altLang="en-US" dirty="0"/>
              <a:t> Status</a:t>
            </a:r>
          </a:p>
          <a:p>
            <a:pPr lvl="1" eaLnBrk="1" hangingPunct="1"/>
            <a:r>
              <a:rPr lang="en-US" altLang="en-US" dirty="0"/>
              <a:t>Addressing crypto requirements outside of the US and Japan (where FIPS is not recognized) is a barrier towards making the HCD PP into an HCD </a:t>
            </a:r>
            <a:r>
              <a:rPr lang="en-US" altLang="en-US" dirty="0" err="1"/>
              <a:t>cPP</a:t>
            </a:r>
            <a:endParaRPr lang="en-US" altLang="en-US" dirty="0"/>
          </a:p>
          <a:p>
            <a:pPr lvl="1" eaLnBrk="1" hangingPunct="1"/>
            <a:r>
              <a:rPr lang="en-US" altLang="en-US" dirty="0"/>
              <a:t>No proposal for creating an HCD </a:t>
            </a:r>
            <a:r>
              <a:rPr lang="en-US" altLang="en-US" dirty="0" err="1"/>
              <a:t>cPP</a:t>
            </a:r>
            <a:r>
              <a:rPr lang="en-US" altLang="en-US" dirty="0"/>
              <a:t> was made at the Sep 2016 CCRA Meeting</a:t>
            </a:r>
          </a:p>
          <a:p>
            <a:pPr lvl="1" eaLnBrk="1" hangingPunct="1"/>
            <a:r>
              <a:rPr lang="en-US" altLang="en-US" dirty="0"/>
              <a:t>NIAP does not have the bandwidth to lead this effort</a:t>
            </a:r>
          </a:p>
          <a:p>
            <a:pPr lvl="1" eaLnBrk="1" hangingPunct="1"/>
            <a:r>
              <a:rPr lang="en-US" altLang="en-US" dirty="0" smtClean="0"/>
              <a:t>To </a:t>
            </a:r>
            <a:r>
              <a:rPr lang="en-US" altLang="en-US" dirty="0"/>
              <a:t>gain any traction </a:t>
            </a:r>
            <a:r>
              <a:rPr lang="en-US" altLang="en-US" dirty="0" smtClean="0"/>
              <a:t>requires other </a:t>
            </a:r>
            <a:r>
              <a:rPr lang="en-US" altLang="en-US" dirty="0"/>
              <a:t>Schemes besides the US and Japan to lead this </a:t>
            </a:r>
            <a:r>
              <a:rPr lang="en-US" altLang="en-US" dirty="0" smtClean="0"/>
              <a:t>effort, but the TC might write an ESR</a:t>
            </a:r>
            <a:endParaRPr lang="en-US" altLang="en-US" dirty="0" smtClean="0"/>
          </a:p>
          <a:p>
            <a:pPr eaLnBrk="1" hangingPunct="1"/>
            <a:r>
              <a:rPr lang="en-US" altLang="en-US" dirty="0" smtClean="0"/>
              <a:t>Acceptance of MFP products</a:t>
            </a:r>
          </a:p>
          <a:p>
            <a:pPr lvl="1" eaLnBrk="1" hangingPunct="1"/>
            <a:r>
              <a:rPr lang="en-US" altLang="en-US" dirty="0" smtClean="0"/>
              <a:t>Per CCRA products certified against the HCD PP should be recognized by all member countries</a:t>
            </a:r>
          </a:p>
          <a:p>
            <a:pPr lvl="1" eaLnBrk="1" hangingPunct="1"/>
            <a:r>
              <a:rPr lang="en-US" altLang="en-US" dirty="0" smtClean="0"/>
              <a:t>Is the issue of what MFPs NIAP will accept for sale to US customers until the first MFPs get certified against the HCD PP</a:t>
            </a:r>
          </a:p>
          <a:p>
            <a:pPr lvl="2" eaLnBrk="1" hangingPunct="1"/>
            <a:r>
              <a:rPr lang="en-US" altLang="en-US" dirty="0" smtClean="0"/>
              <a:t>NIAP will assess MFPs listed on the Common Criteria portal to see if they can be sold to US customers</a:t>
            </a:r>
          </a:p>
        </p:txBody>
      </p:sp>
    </p:spTree>
    <p:extLst>
      <p:ext uri="{BB962C8B-B14F-4D97-AF65-F5344CB8AC3E}">
        <p14:creationId xmlns:p14="http://schemas.microsoft.com/office/powerpoint/2010/main" val="279215396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a:t>
            </a:r>
            <a:r>
              <a:rPr lang="en-US" altLang="en-US" sz="1100" dirty="0" smtClean="0">
                <a:solidFill>
                  <a:srgbClr val="FFFFFF"/>
                </a:solidFill>
                <a:latin typeface="Arial" panose="020B0604020202020204" pitchFamily="34" charset="0"/>
                <a:cs typeface="Arial" panose="020B0604020202020204" pitchFamily="34" charset="0"/>
                <a:sym typeface="Arial" panose="020B0604020202020204" pitchFamily="34" charset="0"/>
              </a:rPr>
              <a:t>2016 </a:t>
            </a: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The Printer Working Group. All rights reserved.</a:t>
            </a:r>
          </a:p>
        </p:txBody>
      </p:sp>
      <p:sp>
        <p:nvSpPr>
          <p:cNvPr id="4103" name="Rectangle 5"/>
          <p:cNvSpPr>
            <a:spLocks noGrp="1" noChangeArrowheads="1"/>
          </p:cNvSpPr>
          <p:nvPr>
            <p:ph type="title"/>
          </p:nvPr>
        </p:nvSpPr>
        <p:spPr/>
        <p:txBody>
          <a:bodyPr rIns="132080"/>
          <a:lstStyle/>
          <a:p>
            <a:pPr eaLnBrk="1" hangingPunct="1"/>
            <a:r>
              <a:rPr lang="en-US" altLang="en-US" dirty="0" smtClean="0"/>
              <a:t>Nov 2016 MFP Technical Committee Meetings</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6400" y="1271587"/>
            <a:ext cx="8331200" cy="5257800"/>
          </a:xfrm>
        </p:spPr>
        <p:txBody>
          <a:bodyPr rIns="132080"/>
          <a:lstStyle/>
          <a:p>
            <a:pPr eaLnBrk="1" hangingPunct="1"/>
            <a:r>
              <a:rPr lang="en-US" altLang="en-US" dirty="0" smtClean="0"/>
              <a:t>Resolution of HCD PP Issues</a:t>
            </a:r>
            <a:endParaRPr lang="en-US" altLang="en-US" dirty="0"/>
          </a:p>
          <a:p>
            <a:pPr lvl="1" eaLnBrk="1" hangingPunct="1"/>
            <a:r>
              <a:rPr lang="en-US" altLang="en-US" dirty="0" smtClean="0"/>
              <a:t>NIAP wants vendors to submit a TRRT item for missing Assurance activities like for </a:t>
            </a:r>
            <a:r>
              <a:rPr lang="en-US" altLang="en-US" dirty="0" smtClean="0"/>
              <a:t>FCS_COP.1(</a:t>
            </a:r>
            <a:r>
              <a:rPr lang="en-US" altLang="en-US" dirty="0" err="1" smtClean="0"/>
              <a:t>i</a:t>
            </a:r>
            <a:r>
              <a:rPr lang="en-US" altLang="en-US" dirty="0" smtClean="0"/>
              <a:t>)</a:t>
            </a:r>
            <a:endParaRPr lang="en-US" altLang="en-US" dirty="0" smtClean="0"/>
          </a:p>
          <a:p>
            <a:pPr lvl="1" eaLnBrk="1" hangingPunct="1"/>
            <a:r>
              <a:rPr lang="en-US" altLang="en-US" dirty="0" smtClean="0"/>
              <a:t>NIAP has developed a template to address the use of SSDs that still has to be adapted for the HCD PP</a:t>
            </a:r>
          </a:p>
          <a:p>
            <a:pPr lvl="2" eaLnBrk="1" hangingPunct="1"/>
            <a:r>
              <a:rPr lang="en-US" altLang="en-US" dirty="0" smtClean="0"/>
              <a:t>Will push use logical overwrite for SSDs instead on traditional overwrite to free up memory and use of garbage collection</a:t>
            </a:r>
          </a:p>
          <a:p>
            <a:pPr lvl="1" eaLnBrk="1" hangingPunct="1"/>
            <a:r>
              <a:rPr lang="en-US" altLang="en-US" dirty="0" smtClean="0"/>
              <a:t>NIAP will address the use of Trusted Platform Modules (TPMs)</a:t>
            </a:r>
          </a:p>
          <a:p>
            <a:pPr lvl="1" eaLnBrk="1" hangingPunct="1"/>
            <a:r>
              <a:rPr lang="en-US" altLang="en-US" dirty="0" smtClean="0"/>
              <a:t>Need to hold further discussions on use of True Random Number Generators (TRNGs) as opposed to Deterministic RNGs</a:t>
            </a:r>
          </a:p>
        </p:txBody>
      </p:sp>
    </p:spTree>
    <p:extLst>
      <p:ext uri="{BB962C8B-B14F-4D97-AF65-F5344CB8AC3E}">
        <p14:creationId xmlns:p14="http://schemas.microsoft.com/office/powerpoint/2010/main" val="175700703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a:t>
            </a:r>
            <a:r>
              <a:rPr lang="en-US" altLang="en-US" sz="1100" dirty="0" smtClean="0">
                <a:solidFill>
                  <a:srgbClr val="FFFFFF"/>
                </a:solidFill>
                <a:latin typeface="Arial" panose="020B0604020202020204" pitchFamily="34" charset="0"/>
                <a:cs typeface="Arial" panose="020B0604020202020204" pitchFamily="34" charset="0"/>
                <a:sym typeface="Arial" panose="020B0604020202020204" pitchFamily="34" charset="0"/>
              </a:rPr>
              <a:t>2016 </a:t>
            </a: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The Printer Working Group. All rights reserved.</a:t>
            </a:r>
          </a:p>
        </p:txBody>
      </p:sp>
      <p:sp>
        <p:nvSpPr>
          <p:cNvPr id="4103" name="Rectangle 5"/>
          <p:cNvSpPr>
            <a:spLocks noGrp="1" noChangeArrowheads="1"/>
          </p:cNvSpPr>
          <p:nvPr>
            <p:ph type="title"/>
          </p:nvPr>
        </p:nvSpPr>
        <p:spPr/>
        <p:txBody>
          <a:bodyPr rIns="132080"/>
          <a:lstStyle/>
          <a:p>
            <a:pPr eaLnBrk="1" hangingPunct="1"/>
            <a:r>
              <a:rPr lang="en-US" altLang="en-US" dirty="0" smtClean="0"/>
              <a:t>Nov 2016 MFP Technical Committee Meetings</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6400" y="1271587"/>
            <a:ext cx="8331200" cy="5257800"/>
          </a:xfrm>
        </p:spPr>
        <p:txBody>
          <a:bodyPr rIns="132080"/>
          <a:lstStyle/>
          <a:p>
            <a:pPr eaLnBrk="1" hangingPunct="1"/>
            <a:r>
              <a:rPr lang="en-US" altLang="en-US" dirty="0" smtClean="0"/>
              <a:t>Resolution of HCD PP Issues (Continued)</a:t>
            </a:r>
            <a:endParaRPr lang="en-US" altLang="en-US" dirty="0"/>
          </a:p>
          <a:p>
            <a:pPr lvl="1" eaLnBrk="1" hangingPunct="1"/>
            <a:r>
              <a:rPr lang="en-US" altLang="en-US" dirty="0" smtClean="0"/>
              <a:t>NIAP will be publishing guidance around Thanksgiving on how the use of FIPS certified modules will meet storage encryption and the assurance activity requirements for the various crypto SFRs in the HCD PP</a:t>
            </a:r>
          </a:p>
          <a:p>
            <a:pPr lvl="1" eaLnBrk="1" hangingPunct="1"/>
            <a:r>
              <a:rPr lang="en-US" altLang="en-US" dirty="0" smtClean="0"/>
              <a:t>NIAP feels the HCD PP is specific enough already on what should go into the Entropy document and the Key </a:t>
            </a:r>
            <a:r>
              <a:rPr lang="en-US" altLang="en-US" smtClean="0"/>
              <a:t>Management Description (KMD</a:t>
            </a:r>
            <a:r>
              <a:rPr lang="en-US" altLang="en-US" dirty="0" smtClean="0"/>
              <a:t>)</a:t>
            </a:r>
          </a:p>
          <a:p>
            <a:pPr lvl="2" eaLnBrk="1" hangingPunct="1"/>
            <a:r>
              <a:rPr lang="en-US" altLang="en-US" dirty="0" smtClean="0"/>
              <a:t>Level of detail and format for both documents is up to the vendor</a:t>
            </a:r>
          </a:p>
          <a:p>
            <a:pPr lvl="1" eaLnBrk="1" hangingPunct="1"/>
            <a:endParaRPr lang="en-US" altLang="en-US" dirty="0" smtClean="0"/>
          </a:p>
          <a:p>
            <a:pPr eaLnBrk="1" hangingPunct="1"/>
            <a:endParaRPr lang="en-US" altLang="en-US" dirty="0" smtClean="0"/>
          </a:p>
          <a:p>
            <a:pPr eaLnBrk="1" hangingPunct="1"/>
            <a:endParaRPr lang="en-US" altLang="en-US" dirty="0" smtClean="0"/>
          </a:p>
        </p:txBody>
      </p:sp>
    </p:spTree>
    <p:extLst>
      <p:ext uri="{BB962C8B-B14F-4D97-AF65-F5344CB8AC3E}">
        <p14:creationId xmlns:p14="http://schemas.microsoft.com/office/powerpoint/2010/main" val="4062158143"/>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itl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Titl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ullet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Bullet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Bullet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Agenda Slide">
  <a:themeElements>
    <a:clrScheme name="">
      <a:dk1>
        <a:srgbClr val="000000"/>
      </a:dk1>
      <a:lt1>
        <a:srgbClr val="FFFFFF"/>
      </a:lt1>
      <a:dk2>
        <a:srgbClr val="000000"/>
      </a:dk2>
      <a:lt2>
        <a:srgbClr val="00000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Agenda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Agenda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Diagram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Diagram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Diagram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Column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2-Column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2-Column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Pages>0</Pages>
  <Words>791</Words>
  <Characters>0</Characters>
  <Application>Microsoft Office PowerPoint</Application>
  <PresentationFormat>On-screen Show (4:3)</PresentationFormat>
  <Lines>0</Lines>
  <Paragraphs>112</Paragraphs>
  <Slides>11</Slides>
  <Notes>7</Notes>
  <HiddenSlides>0</HiddenSlides>
  <MMClips>0</MMClips>
  <ScaleCrop>false</ScaleCrop>
  <HeadingPairs>
    <vt:vector size="6" baseType="variant">
      <vt:variant>
        <vt:lpstr>Fonts Used</vt:lpstr>
      </vt:variant>
      <vt:variant>
        <vt:i4>5</vt:i4>
      </vt:variant>
      <vt:variant>
        <vt:lpstr>Theme</vt:lpstr>
      </vt:variant>
      <vt:variant>
        <vt:i4>5</vt:i4>
      </vt:variant>
      <vt:variant>
        <vt:lpstr>Slide Titles</vt:lpstr>
      </vt:variant>
      <vt:variant>
        <vt:i4>11</vt:i4>
      </vt:variant>
    </vt:vector>
  </HeadingPairs>
  <TitlesOfParts>
    <vt:vector size="21" baseType="lpstr">
      <vt:lpstr>ヒラギノ角ゴ ProN W3</vt:lpstr>
      <vt:lpstr>Arial</vt:lpstr>
      <vt:lpstr>Arial Bold</vt:lpstr>
      <vt:lpstr>Calibri</vt:lpstr>
      <vt:lpstr>Verdana</vt:lpstr>
      <vt:lpstr>Title</vt:lpstr>
      <vt:lpstr>Bullet Slide</vt:lpstr>
      <vt:lpstr>Agenda Slide</vt:lpstr>
      <vt:lpstr>Diagram Slide</vt:lpstr>
      <vt:lpstr>2-Column Slide</vt:lpstr>
      <vt:lpstr>Imaging Device Security</vt:lpstr>
      <vt:lpstr>Agenda</vt:lpstr>
      <vt:lpstr>Intellectual Property Policy</vt:lpstr>
      <vt:lpstr>Officers</vt:lpstr>
      <vt:lpstr>New HCD Protection Profile</vt:lpstr>
      <vt:lpstr>Nov 2016 MFP Technical Committee Meetings</vt:lpstr>
      <vt:lpstr>Nov 2016 MFP Technical Committee Meetings</vt:lpstr>
      <vt:lpstr>Nov 2016 MFP Technical Committee Meetings</vt:lpstr>
      <vt:lpstr>Nov 2016 MFP Technical Committee Meetings</vt:lpstr>
      <vt:lpstr>HCD PP Concerns</vt:lpstr>
      <vt:lpstr>Wrap 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Jerry Thrasher</dc:creator>
  <cp:lastModifiedBy>bsmithson</cp:lastModifiedBy>
  <cp:revision>217</cp:revision>
  <dcterms:modified xsi:type="dcterms:W3CDTF">2016-11-12T00:30:15Z</dcterms:modified>
</cp:coreProperties>
</file>