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4523" autoAdjust="0"/>
  </p:normalViewPr>
  <p:slideViewPr>
    <p:cSldViewPr>
      <p:cViewPr>
        <p:scale>
          <a:sx n="90" d="100"/>
          <a:sy n="90" d="100"/>
        </p:scale>
        <p:origin x="-186" y="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3C2FF-D508-4E80-B714-50E20921964B}" type="datetimeFigureOut">
              <a:rPr lang="en-US" smtClean="0"/>
              <a:t>8/15/2014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B12ED-995D-4D61-8CF5-4F04C30F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56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ED955-8F1A-4598-A269-80DEF7C3E014}" type="datetimeFigureOut">
              <a:rPr lang="en-US" smtClean="0"/>
              <a:t>8/15/2014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873D6-E9C5-4736-B825-AEBD7A93B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68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73D6-E9C5-4736-B825-AEBD7A93BB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42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MFP Technical Community F2F 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MFP Technical Community F2F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MFP Technical Community F2F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ctr"/>
            <a:r>
              <a:rPr lang="en-US" smtClean="0"/>
              <a:t>MFP Technical Community F2F </a:t>
            </a:r>
            <a:endParaRPr lang="en-US" dirty="0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960267-F4F8-4740-9721-CACB5CADA7C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2" descr="C:\Users\bsmithson\Desktop\cc-hcd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381000"/>
            <a:ext cx="831850" cy="55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MFP Technical Community</a:t>
            </a:r>
            <a:br>
              <a:rPr lang="en-US" dirty="0" smtClean="0"/>
            </a:br>
            <a:r>
              <a:rPr lang="en-US" sz="2700" dirty="0" smtClean="0"/>
              <a:t>Toronto face-to-face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August 15, 2014</a:t>
            </a:r>
          </a:p>
          <a:p>
            <a:r>
              <a:rPr lang="en-US" dirty="0" smtClean="0"/>
              <a:t>Held as part of the PWG-IDS F2F meeting </a:t>
            </a:r>
            <a:endParaRPr lang="en-US" dirty="0"/>
          </a:p>
        </p:txBody>
      </p:sp>
      <p:pic>
        <p:nvPicPr>
          <p:cNvPr id="1026" name="Picture 2" descr="C:\Users\bsmithson\Desktop\cc-hc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2904"/>
            <a:ext cx="2730178" cy="175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encrypted-tbn3.gstatic.com/images?q=tbn:ANd9GcS1MY69qDOlruVDyBAH6NHL4XeP0XRgjUkaKlttd--lC8kxSGa_w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512" y="1066800"/>
            <a:ext cx="2986088" cy="1871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949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800" dirty="0" smtClean="0"/>
              <a:t>Recent activities and progress</a:t>
            </a:r>
          </a:p>
          <a:p>
            <a:pPr lvl="0"/>
            <a:r>
              <a:rPr lang="en-GB" sz="2800" dirty="0" smtClean="0"/>
              <a:t>Latest plan and schedule</a:t>
            </a:r>
          </a:p>
          <a:p>
            <a:pPr lvl="0"/>
            <a:r>
              <a:rPr lang="en-US" sz="2800" dirty="0" smtClean="0"/>
              <a:t>Current issues to be resolved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3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rtl="0" eaLnBrk="1" latinLnBrk="0" hangingPunct="1"/>
            <a:r>
              <a:rPr kumimoji="0" lang="en-GB" kern="1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Recent activities and progress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rtl="0" eaLnBrk="1" latinLnBrk="0" hangingPunct="1">
              <a:buNone/>
            </a:pPr>
            <a:r>
              <a:rPr lang="en-US" sz="2800" dirty="0" smtClean="0"/>
              <a:t>Since Istanbul:</a:t>
            </a:r>
          </a:p>
          <a:p>
            <a:r>
              <a:rPr lang="en-US" sz="2800" dirty="0"/>
              <a:t>Draft 0.7 </a:t>
            </a:r>
            <a:r>
              <a:rPr lang="en-US" sz="2800" dirty="0" smtClean="0"/>
              <a:t>incorporated </a:t>
            </a:r>
            <a:r>
              <a:rPr lang="en-US" sz="2800" dirty="0"/>
              <a:t>"SFR related assurance activities v.0.3" and "draft SAR v0.3" into the draft</a:t>
            </a:r>
            <a:r>
              <a:rPr lang="en-US" sz="2800" dirty="0" smtClean="0"/>
              <a:t>.</a:t>
            </a:r>
          </a:p>
          <a:p>
            <a:pPr lvl="1"/>
            <a:r>
              <a:rPr lang="en-US" sz="2200" dirty="0" smtClean="0"/>
              <a:t>Also includes </a:t>
            </a:r>
            <a:r>
              <a:rPr lang="en-US" sz="2200" dirty="0"/>
              <a:t>input from Lachlan Turner and Alan </a:t>
            </a:r>
            <a:r>
              <a:rPr lang="en-US" sz="2200" dirty="0" err="1" smtClean="0"/>
              <a:t>Sukert</a:t>
            </a:r>
            <a:endParaRPr lang="en-US" sz="2200" dirty="0" smtClean="0"/>
          </a:p>
          <a:p>
            <a:pPr lvl="1"/>
            <a:r>
              <a:rPr lang="en-US" sz="2200" dirty="0" smtClean="0"/>
              <a:t>SFR are formatted as heading </a:t>
            </a:r>
            <a:r>
              <a:rPr lang="en-US" sz="2200" dirty="0"/>
              <a:t>level </a:t>
            </a:r>
            <a:r>
              <a:rPr lang="en-US" sz="2200" dirty="0" smtClean="0"/>
              <a:t>3 for navigation</a:t>
            </a:r>
          </a:p>
          <a:p>
            <a:r>
              <a:rPr lang="en-US" dirty="0"/>
              <a:t>Draft 0.7.1 </a:t>
            </a:r>
            <a:r>
              <a:rPr lang="en-US" dirty="0" smtClean="0"/>
              <a:t>cleaned </a:t>
            </a:r>
            <a:r>
              <a:rPr lang="en-US" dirty="0"/>
              <a:t>up some issues that were resolved between NIAP and </a:t>
            </a:r>
            <a:r>
              <a:rPr lang="en-US" dirty="0" smtClean="0"/>
              <a:t>IPA</a:t>
            </a:r>
          </a:p>
          <a:p>
            <a:r>
              <a:rPr lang="en-US" dirty="0"/>
              <a:t>Draft 0.8 </a:t>
            </a:r>
            <a:r>
              <a:rPr lang="en-US" dirty="0" smtClean="0"/>
              <a:t>incorporated </a:t>
            </a:r>
            <a:r>
              <a:rPr lang="en-US" dirty="0"/>
              <a:t>input from NIAP and reviewed by IPA, mostly regarding cryptographic and related SFRs </a:t>
            </a:r>
            <a:r>
              <a:rPr lang="en-US" dirty="0" smtClean="0"/>
              <a:t>based NDPP </a:t>
            </a:r>
            <a:r>
              <a:rPr lang="en-US" dirty="0"/>
              <a:t>v1.1 with Errata #2 and the SW FDE PP v1.1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Draft 0.8.1 contains additional additions/changes/deletions from NIAP and IPA which should constitute all of their requirements</a:t>
            </a:r>
          </a:p>
        </p:txBody>
      </p:sp>
    </p:spTree>
    <p:extLst>
      <p:ext uri="{BB962C8B-B14F-4D97-AF65-F5344CB8AC3E}">
        <p14:creationId xmlns:p14="http://schemas.microsoft.com/office/powerpoint/2010/main" val="390239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rtl="0" eaLnBrk="1" latinLnBrk="0" hangingPunct="1"/>
            <a:r>
              <a:rPr kumimoji="0" lang="en-GB" kern="1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Latest plan and schedule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rtl="0" eaLnBrk="1" latinLnBrk="0" hangingPunct="1"/>
            <a:r>
              <a:rPr lang="en-US" sz="2800" dirty="0" smtClean="0">
                <a:effectLst/>
              </a:rPr>
              <a:t>Steps to complete thi</a:t>
            </a:r>
            <a:r>
              <a:rPr lang="en-US" sz="2800" dirty="0" smtClean="0"/>
              <a:t>s PP: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500" dirty="0" smtClean="0">
                <a:effectLst/>
              </a:rPr>
              <a:t>Industry submits comments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500" dirty="0" smtClean="0"/>
              <a:t>NIAP/IPA and Industry negotiate resolutions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500" dirty="0" smtClean="0"/>
              <a:t>Another draft (or drafts) produced as needed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500" dirty="0" smtClean="0">
                <a:effectLst/>
              </a:rPr>
              <a:t>Everyone is reasonably happy, and NIAP/IPA approve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500" dirty="0" smtClean="0"/>
              <a:t>Final draft</a:t>
            </a:r>
            <a:r>
              <a:rPr lang="en-US" sz="2500" dirty="0"/>
              <a:t> </a:t>
            </a:r>
            <a:r>
              <a:rPr lang="en-US" sz="2500" dirty="0" smtClean="0"/>
              <a:t>published as PP</a:t>
            </a:r>
          </a:p>
          <a:p>
            <a:r>
              <a:rPr lang="en-US" sz="2800" dirty="0" smtClean="0"/>
              <a:t>Schedule:</a:t>
            </a:r>
          </a:p>
          <a:p>
            <a:pPr lvl="1"/>
            <a:r>
              <a:rPr lang="en-US" sz="2500" dirty="0" smtClean="0"/>
              <a:t>NIAP proposed a schedule completing on 19 Sep</a:t>
            </a:r>
          </a:p>
          <a:p>
            <a:pPr lvl="1"/>
            <a:r>
              <a:rPr lang="en-US" sz="2500" dirty="0" smtClean="0"/>
              <a:t>I proposed a schedule completing on around 31 Oct</a:t>
            </a:r>
          </a:p>
        </p:txBody>
      </p:sp>
    </p:spTree>
    <p:extLst>
      <p:ext uri="{BB962C8B-B14F-4D97-AF65-F5344CB8AC3E}">
        <p14:creationId xmlns:p14="http://schemas.microsoft.com/office/powerpoint/2010/main" val="428487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rtl="0" eaLnBrk="1" latinLnBrk="0" hangingPunct="1"/>
            <a:r>
              <a:rPr kumimoji="0" lang="en-US" kern="1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Current issues to be resolved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about 70 open issues</a:t>
            </a:r>
          </a:p>
          <a:p>
            <a:r>
              <a:rPr lang="en-US" dirty="0" smtClean="0"/>
              <a:t>More are expected next week (as Japan returns from summer vacation week)</a:t>
            </a:r>
          </a:p>
          <a:p>
            <a:r>
              <a:rPr lang="en-US" dirty="0" smtClean="0"/>
              <a:t>Some issues will be easy to resolve:</a:t>
            </a:r>
          </a:p>
          <a:p>
            <a:pPr lvl="1"/>
            <a:r>
              <a:rPr lang="en-US" dirty="0" smtClean="0"/>
              <a:t>Simple editorial / consistency corrections</a:t>
            </a:r>
          </a:p>
          <a:p>
            <a:pPr lvl="1"/>
            <a:r>
              <a:rPr lang="en-US" dirty="0" smtClean="0"/>
              <a:t>Issues that have been resolved or are no longer relevant in subsequent drafts</a:t>
            </a:r>
          </a:p>
          <a:p>
            <a:r>
              <a:rPr lang="en-US" dirty="0" smtClean="0"/>
              <a:t>Other issues need NIAP, IPA, and industry review and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481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discussion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MFP Technical Community F2F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60267-F4F8-4740-9721-CACB5CADA7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02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1886</TotalTime>
  <Words>289</Words>
  <Application>Microsoft Office PowerPoint</Application>
  <PresentationFormat>On-screen Show (4:3)</PresentationFormat>
  <Paragraphs>49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MFP Technical Community Toronto face-to-face meeting</vt:lpstr>
      <vt:lpstr>Agenda</vt:lpstr>
      <vt:lpstr>Recent activities and progress</vt:lpstr>
      <vt:lpstr>Latest plan and schedule</vt:lpstr>
      <vt:lpstr>Current issues to be resolved</vt:lpstr>
      <vt:lpstr>Open discussion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MFP Technical Community</dc:title>
  <dc:creator>Brian Smithson</dc:creator>
  <cp:lastModifiedBy>Brian Smithson</cp:lastModifiedBy>
  <cp:revision>34</cp:revision>
  <dcterms:created xsi:type="dcterms:W3CDTF">2013-02-25T21:45:53Z</dcterms:created>
  <dcterms:modified xsi:type="dcterms:W3CDTF">2014-08-15T13:38:59Z</dcterms:modified>
</cp:coreProperties>
</file>