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72" r:id="rId2"/>
    <p:sldId id="271" r:id="rId3"/>
    <p:sldId id="274" r:id="rId4"/>
    <p:sldId id="279" r:id="rId5"/>
    <p:sldId id="275" r:id="rId6"/>
    <p:sldId id="278" r:id="rId7"/>
    <p:sldId id="277" r:id="rId8"/>
  </p:sldIdLst>
  <p:sldSz cx="9144000" cy="6858000" type="screen4x3"/>
  <p:notesSz cx="6997700" cy="92837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BE0E3"/>
    <a:srgbClr val="1C6FA8"/>
    <a:srgbClr val="DDDDDD"/>
    <a:srgbClr val="808080"/>
    <a:srgbClr val="C0C0C0"/>
    <a:srgbClr val="99FF99"/>
    <a:srgbClr val="000000"/>
    <a:srgbClr val="DE02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78" autoAdjust="0"/>
    <p:restoredTop sz="96060" autoAdjust="0"/>
  </p:normalViewPr>
  <p:slideViewPr>
    <p:cSldViewPr>
      <p:cViewPr>
        <p:scale>
          <a:sx n="110" d="100"/>
          <a:sy n="110" d="100"/>
        </p:scale>
        <p:origin x="-300" y="-72"/>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3032125"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defTabSz="930275">
              <a:defRPr sz="1200"/>
            </a:lvl1pPr>
          </a:lstStyle>
          <a:p>
            <a:pPr>
              <a:defRPr/>
            </a:pPr>
            <a:endParaRPr lang="en-US"/>
          </a:p>
        </p:txBody>
      </p:sp>
      <p:sp>
        <p:nvSpPr>
          <p:cNvPr id="30723" name="Rectangle 3"/>
          <p:cNvSpPr>
            <a:spLocks noGrp="1" noChangeArrowheads="1"/>
          </p:cNvSpPr>
          <p:nvPr>
            <p:ph type="dt" idx="1"/>
          </p:nvPr>
        </p:nvSpPr>
        <p:spPr bwMode="auto">
          <a:xfrm>
            <a:off x="3963988" y="0"/>
            <a:ext cx="3032125"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algn="r" defTabSz="930275">
              <a:defRPr sz="1200"/>
            </a:lvl1pPr>
          </a:lstStyle>
          <a:p>
            <a:pPr>
              <a:defRPr/>
            </a:pPr>
            <a:endParaRPr lang="en-US"/>
          </a:p>
        </p:txBody>
      </p:sp>
      <p:sp>
        <p:nvSpPr>
          <p:cNvPr id="9220" name="Rectangle 4"/>
          <p:cNvSpPr>
            <a:spLocks noGrp="1" noRot="1" noChangeAspect="1" noChangeArrowheads="1" noTextEdit="1"/>
          </p:cNvSpPr>
          <p:nvPr>
            <p:ph type="sldImg" idx="2"/>
          </p:nvPr>
        </p:nvSpPr>
        <p:spPr bwMode="auto">
          <a:xfrm>
            <a:off x="1177925" y="696913"/>
            <a:ext cx="4641850" cy="34813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5" name="Rectangle 5"/>
          <p:cNvSpPr>
            <a:spLocks noGrp="1" noChangeArrowheads="1"/>
          </p:cNvSpPr>
          <p:nvPr>
            <p:ph type="body" sz="quarter" idx="3"/>
          </p:nvPr>
        </p:nvSpPr>
        <p:spPr bwMode="auto">
          <a:xfrm>
            <a:off x="700088" y="4410075"/>
            <a:ext cx="5597525" cy="4176713"/>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26" name="Rectangle 6"/>
          <p:cNvSpPr>
            <a:spLocks noGrp="1" noChangeArrowheads="1"/>
          </p:cNvSpPr>
          <p:nvPr>
            <p:ph type="ftr" sz="quarter" idx="4"/>
          </p:nvPr>
        </p:nvSpPr>
        <p:spPr bwMode="auto">
          <a:xfrm>
            <a:off x="0" y="8818563"/>
            <a:ext cx="3032125" cy="463550"/>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defTabSz="930275">
              <a:defRPr sz="1200"/>
            </a:lvl1pPr>
          </a:lstStyle>
          <a:p>
            <a:pPr>
              <a:defRPr/>
            </a:pPr>
            <a:endParaRPr lang="en-US"/>
          </a:p>
        </p:txBody>
      </p:sp>
      <p:sp>
        <p:nvSpPr>
          <p:cNvPr id="30727" name="Rectangle 7"/>
          <p:cNvSpPr>
            <a:spLocks noGrp="1" noChangeArrowheads="1"/>
          </p:cNvSpPr>
          <p:nvPr>
            <p:ph type="sldNum" sz="quarter" idx="5"/>
          </p:nvPr>
        </p:nvSpPr>
        <p:spPr bwMode="auto">
          <a:xfrm>
            <a:off x="3963988" y="8818563"/>
            <a:ext cx="3032125" cy="463550"/>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algn="r" defTabSz="930275">
              <a:defRPr sz="1200"/>
            </a:lvl1pPr>
          </a:lstStyle>
          <a:p>
            <a:pPr>
              <a:defRPr/>
            </a:pPr>
            <a:fld id="{E988C0AC-58D2-4829-B932-279D75D8FF47}" type="slidenum">
              <a:rPr lang="en-US"/>
              <a:pPr>
                <a:defRPr/>
              </a:pPr>
              <a:t>‹#›</a:t>
            </a:fld>
            <a:endParaRPr lang="en-US"/>
          </a:p>
        </p:txBody>
      </p:sp>
    </p:spTree>
    <p:extLst>
      <p:ext uri="{BB962C8B-B14F-4D97-AF65-F5344CB8AC3E}">
        <p14:creationId xmlns:p14="http://schemas.microsoft.com/office/powerpoint/2010/main" val="19486737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02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Arial" charset="0"/>
              </a:defRPr>
            </a:lvl1pPr>
            <a:lvl2pPr marL="742950" indent="-285750" defTabSz="930275" eaLnBrk="0" hangingPunct="0">
              <a:defRPr>
                <a:solidFill>
                  <a:schemeClr val="tx1"/>
                </a:solidFill>
                <a:latin typeface="Arial" charset="0"/>
              </a:defRPr>
            </a:lvl2pPr>
            <a:lvl3pPr marL="1143000" indent="-228600" defTabSz="930275" eaLnBrk="0" hangingPunct="0">
              <a:defRPr>
                <a:solidFill>
                  <a:schemeClr val="tx1"/>
                </a:solidFill>
                <a:latin typeface="Arial" charset="0"/>
              </a:defRPr>
            </a:lvl3pPr>
            <a:lvl4pPr marL="1600200" indent="-228600" defTabSz="930275" eaLnBrk="0" hangingPunct="0">
              <a:defRPr>
                <a:solidFill>
                  <a:schemeClr val="tx1"/>
                </a:solidFill>
                <a:latin typeface="Arial" charset="0"/>
              </a:defRPr>
            </a:lvl4pPr>
            <a:lvl5pPr marL="2057400" indent="-228600" defTabSz="930275" eaLnBrk="0" hangingPunct="0">
              <a:defRPr>
                <a:solidFill>
                  <a:schemeClr val="tx1"/>
                </a:solidFill>
                <a:latin typeface="Arial" charset="0"/>
              </a:defRPr>
            </a:lvl5pPr>
            <a:lvl6pPr marL="2514600" indent="-228600" defTabSz="930275" eaLnBrk="0" fontAlgn="base" hangingPunct="0">
              <a:spcBef>
                <a:spcPct val="0"/>
              </a:spcBef>
              <a:spcAft>
                <a:spcPct val="0"/>
              </a:spcAft>
              <a:defRPr>
                <a:solidFill>
                  <a:schemeClr val="tx1"/>
                </a:solidFill>
                <a:latin typeface="Arial" charset="0"/>
              </a:defRPr>
            </a:lvl6pPr>
            <a:lvl7pPr marL="2971800" indent="-228600" defTabSz="930275" eaLnBrk="0" fontAlgn="base" hangingPunct="0">
              <a:spcBef>
                <a:spcPct val="0"/>
              </a:spcBef>
              <a:spcAft>
                <a:spcPct val="0"/>
              </a:spcAft>
              <a:defRPr>
                <a:solidFill>
                  <a:schemeClr val="tx1"/>
                </a:solidFill>
                <a:latin typeface="Arial" charset="0"/>
              </a:defRPr>
            </a:lvl7pPr>
            <a:lvl8pPr marL="3429000" indent="-228600" defTabSz="930275" eaLnBrk="0" fontAlgn="base" hangingPunct="0">
              <a:spcBef>
                <a:spcPct val="0"/>
              </a:spcBef>
              <a:spcAft>
                <a:spcPct val="0"/>
              </a:spcAft>
              <a:defRPr>
                <a:solidFill>
                  <a:schemeClr val="tx1"/>
                </a:solidFill>
                <a:latin typeface="Arial" charset="0"/>
              </a:defRPr>
            </a:lvl8pPr>
            <a:lvl9pPr marL="3886200" indent="-228600" defTabSz="930275" eaLnBrk="0" fontAlgn="base" hangingPunct="0">
              <a:spcBef>
                <a:spcPct val="0"/>
              </a:spcBef>
              <a:spcAft>
                <a:spcPct val="0"/>
              </a:spcAft>
              <a:defRPr>
                <a:solidFill>
                  <a:schemeClr val="tx1"/>
                </a:solidFill>
                <a:latin typeface="Arial" charset="0"/>
              </a:defRPr>
            </a:lvl9pPr>
          </a:lstStyle>
          <a:p>
            <a:pPr eaLnBrk="1" hangingPunct="1"/>
            <a:fld id="{FA55AB77-2FA4-4880-994D-58E5E959E155}" type="slidenum">
              <a:rPr lang="en-US" smtClean="0"/>
              <a:pPr eaLnBrk="1" hangingPunct="1"/>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12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Arial" charset="0"/>
              </a:defRPr>
            </a:lvl1pPr>
            <a:lvl2pPr marL="742950" indent="-285750" defTabSz="930275" eaLnBrk="0" hangingPunct="0">
              <a:defRPr>
                <a:solidFill>
                  <a:schemeClr val="tx1"/>
                </a:solidFill>
                <a:latin typeface="Arial" charset="0"/>
              </a:defRPr>
            </a:lvl2pPr>
            <a:lvl3pPr marL="1143000" indent="-228600" defTabSz="930275" eaLnBrk="0" hangingPunct="0">
              <a:defRPr>
                <a:solidFill>
                  <a:schemeClr val="tx1"/>
                </a:solidFill>
                <a:latin typeface="Arial" charset="0"/>
              </a:defRPr>
            </a:lvl3pPr>
            <a:lvl4pPr marL="1600200" indent="-228600" defTabSz="930275" eaLnBrk="0" hangingPunct="0">
              <a:defRPr>
                <a:solidFill>
                  <a:schemeClr val="tx1"/>
                </a:solidFill>
                <a:latin typeface="Arial" charset="0"/>
              </a:defRPr>
            </a:lvl4pPr>
            <a:lvl5pPr marL="2057400" indent="-228600" defTabSz="930275" eaLnBrk="0" hangingPunct="0">
              <a:defRPr>
                <a:solidFill>
                  <a:schemeClr val="tx1"/>
                </a:solidFill>
                <a:latin typeface="Arial" charset="0"/>
              </a:defRPr>
            </a:lvl5pPr>
            <a:lvl6pPr marL="2514600" indent="-228600" defTabSz="930275" eaLnBrk="0" fontAlgn="base" hangingPunct="0">
              <a:spcBef>
                <a:spcPct val="0"/>
              </a:spcBef>
              <a:spcAft>
                <a:spcPct val="0"/>
              </a:spcAft>
              <a:defRPr>
                <a:solidFill>
                  <a:schemeClr val="tx1"/>
                </a:solidFill>
                <a:latin typeface="Arial" charset="0"/>
              </a:defRPr>
            </a:lvl6pPr>
            <a:lvl7pPr marL="2971800" indent="-228600" defTabSz="930275" eaLnBrk="0" fontAlgn="base" hangingPunct="0">
              <a:spcBef>
                <a:spcPct val="0"/>
              </a:spcBef>
              <a:spcAft>
                <a:spcPct val="0"/>
              </a:spcAft>
              <a:defRPr>
                <a:solidFill>
                  <a:schemeClr val="tx1"/>
                </a:solidFill>
                <a:latin typeface="Arial" charset="0"/>
              </a:defRPr>
            </a:lvl7pPr>
            <a:lvl8pPr marL="3429000" indent="-228600" defTabSz="930275" eaLnBrk="0" fontAlgn="base" hangingPunct="0">
              <a:spcBef>
                <a:spcPct val="0"/>
              </a:spcBef>
              <a:spcAft>
                <a:spcPct val="0"/>
              </a:spcAft>
              <a:defRPr>
                <a:solidFill>
                  <a:schemeClr val="tx1"/>
                </a:solidFill>
                <a:latin typeface="Arial" charset="0"/>
              </a:defRPr>
            </a:lvl8pPr>
            <a:lvl9pPr marL="3886200" indent="-228600" defTabSz="930275" eaLnBrk="0" fontAlgn="base" hangingPunct="0">
              <a:spcBef>
                <a:spcPct val="0"/>
              </a:spcBef>
              <a:spcAft>
                <a:spcPct val="0"/>
              </a:spcAft>
              <a:defRPr>
                <a:solidFill>
                  <a:schemeClr val="tx1"/>
                </a:solidFill>
                <a:latin typeface="Arial" charset="0"/>
              </a:defRPr>
            </a:lvl9pPr>
          </a:lstStyle>
          <a:p>
            <a:pPr eaLnBrk="1" hangingPunct="1"/>
            <a:fld id="{75C9C445-7A7F-4638-A7A2-B1BAB34CA4FA}" type="slidenum">
              <a:rPr lang="en-US" smtClean="0"/>
              <a:pPr eaLnBrk="1" hangingPunct="1"/>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Arial" charset="0"/>
              </a:defRPr>
            </a:lvl1pPr>
            <a:lvl2pPr marL="742950" indent="-285750" defTabSz="930275" eaLnBrk="0" hangingPunct="0">
              <a:defRPr>
                <a:solidFill>
                  <a:schemeClr val="tx1"/>
                </a:solidFill>
                <a:latin typeface="Arial" charset="0"/>
              </a:defRPr>
            </a:lvl2pPr>
            <a:lvl3pPr marL="1143000" indent="-228600" defTabSz="930275" eaLnBrk="0" hangingPunct="0">
              <a:defRPr>
                <a:solidFill>
                  <a:schemeClr val="tx1"/>
                </a:solidFill>
                <a:latin typeface="Arial" charset="0"/>
              </a:defRPr>
            </a:lvl3pPr>
            <a:lvl4pPr marL="1600200" indent="-228600" defTabSz="930275" eaLnBrk="0" hangingPunct="0">
              <a:defRPr>
                <a:solidFill>
                  <a:schemeClr val="tx1"/>
                </a:solidFill>
                <a:latin typeface="Arial" charset="0"/>
              </a:defRPr>
            </a:lvl4pPr>
            <a:lvl5pPr marL="2057400" indent="-228600" defTabSz="930275" eaLnBrk="0" hangingPunct="0">
              <a:defRPr>
                <a:solidFill>
                  <a:schemeClr val="tx1"/>
                </a:solidFill>
                <a:latin typeface="Arial" charset="0"/>
              </a:defRPr>
            </a:lvl5pPr>
            <a:lvl6pPr marL="2514600" indent="-228600" defTabSz="930275" eaLnBrk="0" fontAlgn="base" hangingPunct="0">
              <a:spcBef>
                <a:spcPct val="0"/>
              </a:spcBef>
              <a:spcAft>
                <a:spcPct val="0"/>
              </a:spcAft>
              <a:defRPr>
                <a:solidFill>
                  <a:schemeClr val="tx1"/>
                </a:solidFill>
                <a:latin typeface="Arial" charset="0"/>
              </a:defRPr>
            </a:lvl6pPr>
            <a:lvl7pPr marL="2971800" indent="-228600" defTabSz="930275" eaLnBrk="0" fontAlgn="base" hangingPunct="0">
              <a:spcBef>
                <a:spcPct val="0"/>
              </a:spcBef>
              <a:spcAft>
                <a:spcPct val="0"/>
              </a:spcAft>
              <a:defRPr>
                <a:solidFill>
                  <a:schemeClr val="tx1"/>
                </a:solidFill>
                <a:latin typeface="Arial" charset="0"/>
              </a:defRPr>
            </a:lvl7pPr>
            <a:lvl8pPr marL="3429000" indent="-228600" defTabSz="930275" eaLnBrk="0" fontAlgn="base" hangingPunct="0">
              <a:spcBef>
                <a:spcPct val="0"/>
              </a:spcBef>
              <a:spcAft>
                <a:spcPct val="0"/>
              </a:spcAft>
              <a:defRPr>
                <a:solidFill>
                  <a:schemeClr val="tx1"/>
                </a:solidFill>
                <a:latin typeface="Arial" charset="0"/>
              </a:defRPr>
            </a:lvl8pPr>
            <a:lvl9pPr marL="3886200" indent="-228600" defTabSz="930275" eaLnBrk="0" fontAlgn="base" hangingPunct="0">
              <a:spcBef>
                <a:spcPct val="0"/>
              </a:spcBef>
              <a:spcAft>
                <a:spcPct val="0"/>
              </a:spcAft>
              <a:defRPr>
                <a:solidFill>
                  <a:schemeClr val="tx1"/>
                </a:solidFill>
                <a:latin typeface="Arial" charset="0"/>
              </a:defRPr>
            </a:lvl9pPr>
          </a:lstStyle>
          <a:p>
            <a:pPr eaLnBrk="1" hangingPunct="1"/>
            <a:fld id="{C6BF5718-D76F-4DF0-806C-339F7958723E}" type="slidenum">
              <a:rPr lang="en-US" smtClean="0"/>
              <a:pPr eaLnBrk="1" hangingPunct="1"/>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43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Arial" charset="0"/>
              </a:defRPr>
            </a:lvl1pPr>
            <a:lvl2pPr marL="742950" indent="-285750" defTabSz="930275" eaLnBrk="0" hangingPunct="0">
              <a:defRPr>
                <a:solidFill>
                  <a:schemeClr val="tx1"/>
                </a:solidFill>
                <a:latin typeface="Arial" charset="0"/>
              </a:defRPr>
            </a:lvl2pPr>
            <a:lvl3pPr marL="1143000" indent="-228600" defTabSz="930275" eaLnBrk="0" hangingPunct="0">
              <a:defRPr>
                <a:solidFill>
                  <a:schemeClr val="tx1"/>
                </a:solidFill>
                <a:latin typeface="Arial" charset="0"/>
              </a:defRPr>
            </a:lvl3pPr>
            <a:lvl4pPr marL="1600200" indent="-228600" defTabSz="930275" eaLnBrk="0" hangingPunct="0">
              <a:defRPr>
                <a:solidFill>
                  <a:schemeClr val="tx1"/>
                </a:solidFill>
                <a:latin typeface="Arial" charset="0"/>
              </a:defRPr>
            </a:lvl4pPr>
            <a:lvl5pPr marL="2057400" indent="-228600" defTabSz="930275" eaLnBrk="0" hangingPunct="0">
              <a:defRPr>
                <a:solidFill>
                  <a:schemeClr val="tx1"/>
                </a:solidFill>
                <a:latin typeface="Arial" charset="0"/>
              </a:defRPr>
            </a:lvl5pPr>
            <a:lvl6pPr marL="2514600" indent="-228600" defTabSz="930275" eaLnBrk="0" fontAlgn="base" hangingPunct="0">
              <a:spcBef>
                <a:spcPct val="0"/>
              </a:spcBef>
              <a:spcAft>
                <a:spcPct val="0"/>
              </a:spcAft>
              <a:defRPr>
                <a:solidFill>
                  <a:schemeClr val="tx1"/>
                </a:solidFill>
                <a:latin typeface="Arial" charset="0"/>
              </a:defRPr>
            </a:lvl6pPr>
            <a:lvl7pPr marL="2971800" indent="-228600" defTabSz="930275" eaLnBrk="0" fontAlgn="base" hangingPunct="0">
              <a:spcBef>
                <a:spcPct val="0"/>
              </a:spcBef>
              <a:spcAft>
                <a:spcPct val="0"/>
              </a:spcAft>
              <a:defRPr>
                <a:solidFill>
                  <a:schemeClr val="tx1"/>
                </a:solidFill>
                <a:latin typeface="Arial" charset="0"/>
              </a:defRPr>
            </a:lvl7pPr>
            <a:lvl8pPr marL="3429000" indent="-228600" defTabSz="930275" eaLnBrk="0" fontAlgn="base" hangingPunct="0">
              <a:spcBef>
                <a:spcPct val="0"/>
              </a:spcBef>
              <a:spcAft>
                <a:spcPct val="0"/>
              </a:spcAft>
              <a:defRPr>
                <a:solidFill>
                  <a:schemeClr val="tx1"/>
                </a:solidFill>
                <a:latin typeface="Arial" charset="0"/>
              </a:defRPr>
            </a:lvl8pPr>
            <a:lvl9pPr marL="3886200" indent="-228600" defTabSz="930275" eaLnBrk="0" fontAlgn="base" hangingPunct="0">
              <a:spcBef>
                <a:spcPct val="0"/>
              </a:spcBef>
              <a:spcAft>
                <a:spcPct val="0"/>
              </a:spcAft>
              <a:defRPr>
                <a:solidFill>
                  <a:schemeClr val="tx1"/>
                </a:solidFill>
                <a:latin typeface="Arial" charset="0"/>
              </a:defRPr>
            </a:lvl9pPr>
          </a:lstStyle>
          <a:p>
            <a:pPr eaLnBrk="1" hangingPunct="1"/>
            <a:fld id="{12D312CD-EB85-4300-94BD-7AF41C307366}" type="slidenum">
              <a:rPr lang="en-US" smtClean="0"/>
              <a:pPr eaLnBrk="1" hangingPunct="1"/>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43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Arial" charset="0"/>
              </a:defRPr>
            </a:lvl1pPr>
            <a:lvl2pPr marL="742950" indent="-285750" defTabSz="930275" eaLnBrk="0" hangingPunct="0">
              <a:defRPr>
                <a:solidFill>
                  <a:schemeClr val="tx1"/>
                </a:solidFill>
                <a:latin typeface="Arial" charset="0"/>
              </a:defRPr>
            </a:lvl2pPr>
            <a:lvl3pPr marL="1143000" indent="-228600" defTabSz="930275" eaLnBrk="0" hangingPunct="0">
              <a:defRPr>
                <a:solidFill>
                  <a:schemeClr val="tx1"/>
                </a:solidFill>
                <a:latin typeface="Arial" charset="0"/>
              </a:defRPr>
            </a:lvl3pPr>
            <a:lvl4pPr marL="1600200" indent="-228600" defTabSz="930275" eaLnBrk="0" hangingPunct="0">
              <a:defRPr>
                <a:solidFill>
                  <a:schemeClr val="tx1"/>
                </a:solidFill>
                <a:latin typeface="Arial" charset="0"/>
              </a:defRPr>
            </a:lvl4pPr>
            <a:lvl5pPr marL="2057400" indent="-228600" defTabSz="930275" eaLnBrk="0" hangingPunct="0">
              <a:defRPr>
                <a:solidFill>
                  <a:schemeClr val="tx1"/>
                </a:solidFill>
                <a:latin typeface="Arial" charset="0"/>
              </a:defRPr>
            </a:lvl5pPr>
            <a:lvl6pPr marL="2514600" indent="-228600" defTabSz="930275" eaLnBrk="0" fontAlgn="base" hangingPunct="0">
              <a:spcBef>
                <a:spcPct val="0"/>
              </a:spcBef>
              <a:spcAft>
                <a:spcPct val="0"/>
              </a:spcAft>
              <a:defRPr>
                <a:solidFill>
                  <a:schemeClr val="tx1"/>
                </a:solidFill>
                <a:latin typeface="Arial" charset="0"/>
              </a:defRPr>
            </a:lvl6pPr>
            <a:lvl7pPr marL="2971800" indent="-228600" defTabSz="930275" eaLnBrk="0" fontAlgn="base" hangingPunct="0">
              <a:spcBef>
                <a:spcPct val="0"/>
              </a:spcBef>
              <a:spcAft>
                <a:spcPct val="0"/>
              </a:spcAft>
              <a:defRPr>
                <a:solidFill>
                  <a:schemeClr val="tx1"/>
                </a:solidFill>
                <a:latin typeface="Arial" charset="0"/>
              </a:defRPr>
            </a:lvl7pPr>
            <a:lvl8pPr marL="3429000" indent="-228600" defTabSz="930275" eaLnBrk="0" fontAlgn="base" hangingPunct="0">
              <a:spcBef>
                <a:spcPct val="0"/>
              </a:spcBef>
              <a:spcAft>
                <a:spcPct val="0"/>
              </a:spcAft>
              <a:defRPr>
                <a:solidFill>
                  <a:schemeClr val="tx1"/>
                </a:solidFill>
                <a:latin typeface="Arial" charset="0"/>
              </a:defRPr>
            </a:lvl8pPr>
            <a:lvl9pPr marL="3886200" indent="-228600" defTabSz="930275" eaLnBrk="0" fontAlgn="base" hangingPunct="0">
              <a:spcBef>
                <a:spcPct val="0"/>
              </a:spcBef>
              <a:spcAft>
                <a:spcPct val="0"/>
              </a:spcAft>
              <a:defRPr>
                <a:solidFill>
                  <a:schemeClr val="tx1"/>
                </a:solidFill>
                <a:latin typeface="Arial" charset="0"/>
              </a:defRPr>
            </a:lvl9pPr>
          </a:lstStyle>
          <a:p>
            <a:pPr eaLnBrk="1" hangingPunct="1"/>
            <a:fld id="{12D312CD-EB85-4300-94BD-7AF41C307366}" type="slidenum">
              <a:rPr lang="en-US" smtClean="0"/>
              <a:pPr eaLnBrk="1" hangingPunct="1"/>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43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Arial" charset="0"/>
              </a:defRPr>
            </a:lvl1pPr>
            <a:lvl2pPr marL="742950" indent="-285750" defTabSz="930275" eaLnBrk="0" hangingPunct="0">
              <a:defRPr>
                <a:solidFill>
                  <a:schemeClr val="tx1"/>
                </a:solidFill>
                <a:latin typeface="Arial" charset="0"/>
              </a:defRPr>
            </a:lvl2pPr>
            <a:lvl3pPr marL="1143000" indent="-228600" defTabSz="930275" eaLnBrk="0" hangingPunct="0">
              <a:defRPr>
                <a:solidFill>
                  <a:schemeClr val="tx1"/>
                </a:solidFill>
                <a:latin typeface="Arial" charset="0"/>
              </a:defRPr>
            </a:lvl3pPr>
            <a:lvl4pPr marL="1600200" indent="-228600" defTabSz="930275" eaLnBrk="0" hangingPunct="0">
              <a:defRPr>
                <a:solidFill>
                  <a:schemeClr val="tx1"/>
                </a:solidFill>
                <a:latin typeface="Arial" charset="0"/>
              </a:defRPr>
            </a:lvl4pPr>
            <a:lvl5pPr marL="2057400" indent="-228600" defTabSz="930275" eaLnBrk="0" hangingPunct="0">
              <a:defRPr>
                <a:solidFill>
                  <a:schemeClr val="tx1"/>
                </a:solidFill>
                <a:latin typeface="Arial" charset="0"/>
              </a:defRPr>
            </a:lvl5pPr>
            <a:lvl6pPr marL="2514600" indent="-228600" defTabSz="930275" eaLnBrk="0" fontAlgn="base" hangingPunct="0">
              <a:spcBef>
                <a:spcPct val="0"/>
              </a:spcBef>
              <a:spcAft>
                <a:spcPct val="0"/>
              </a:spcAft>
              <a:defRPr>
                <a:solidFill>
                  <a:schemeClr val="tx1"/>
                </a:solidFill>
                <a:latin typeface="Arial" charset="0"/>
              </a:defRPr>
            </a:lvl6pPr>
            <a:lvl7pPr marL="2971800" indent="-228600" defTabSz="930275" eaLnBrk="0" fontAlgn="base" hangingPunct="0">
              <a:spcBef>
                <a:spcPct val="0"/>
              </a:spcBef>
              <a:spcAft>
                <a:spcPct val="0"/>
              </a:spcAft>
              <a:defRPr>
                <a:solidFill>
                  <a:schemeClr val="tx1"/>
                </a:solidFill>
                <a:latin typeface="Arial" charset="0"/>
              </a:defRPr>
            </a:lvl7pPr>
            <a:lvl8pPr marL="3429000" indent="-228600" defTabSz="930275" eaLnBrk="0" fontAlgn="base" hangingPunct="0">
              <a:spcBef>
                <a:spcPct val="0"/>
              </a:spcBef>
              <a:spcAft>
                <a:spcPct val="0"/>
              </a:spcAft>
              <a:defRPr>
                <a:solidFill>
                  <a:schemeClr val="tx1"/>
                </a:solidFill>
                <a:latin typeface="Arial" charset="0"/>
              </a:defRPr>
            </a:lvl8pPr>
            <a:lvl9pPr marL="3886200" indent="-228600" defTabSz="930275" eaLnBrk="0" fontAlgn="base" hangingPunct="0">
              <a:spcBef>
                <a:spcPct val="0"/>
              </a:spcBef>
              <a:spcAft>
                <a:spcPct val="0"/>
              </a:spcAft>
              <a:defRPr>
                <a:solidFill>
                  <a:schemeClr val="tx1"/>
                </a:solidFill>
                <a:latin typeface="Arial" charset="0"/>
              </a:defRPr>
            </a:lvl9pPr>
          </a:lstStyle>
          <a:p>
            <a:pPr eaLnBrk="1" hangingPunct="1"/>
            <a:fld id="{12D312CD-EB85-4300-94BD-7AF41C307366}" type="slidenum">
              <a:rPr lang="en-US" smtClean="0"/>
              <a:pPr eaLnBrk="1" hangingPunct="1"/>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3"/>
          <p:cNvSpPr>
            <a:spLocks noGrp="1" noChangeArrowheads="1"/>
          </p:cNvSpPr>
          <p:nvPr>
            <p:ph type="sldNum" sz="quarter" idx="10"/>
          </p:nvPr>
        </p:nvSpPr>
        <p:spPr>
          <a:ln/>
        </p:spPr>
        <p:txBody>
          <a:bodyPr/>
          <a:lstStyle>
            <a:lvl1pPr>
              <a:defRPr/>
            </a:lvl1pPr>
          </a:lstStyle>
          <a:p>
            <a:pPr>
              <a:defRPr/>
            </a:pPr>
            <a:fld id="{C48A782B-C436-49D5-B50E-4DA8114FD0AB}" type="slidenum">
              <a:rPr lang="en-US"/>
              <a:pPr>
                <a:defRPr/>
              </a:pPr>
              <a:t>‹#›</a:t>
            </a:fld>
            <a:endParaRPr lang="en-US"/>
          </a:p>
        </p:txBody>
      </p:sp>
      <p:sp>
        <p:nvSpPr>
          <p:cNvPr id="5" name="Rectangle 17"/>
          <p:cNvSpPr>
            <a:spLocks noGrp="1" noChangeArrowheads="1"/>
          </p:cNvSpPr>
          <p:nvPr>
            <p:ph type="ftr" sz="quarter" idx="11"/>
          </p:nvPr>
        </p:nvSpPr>
        <p:spPr>
          <a:ln/>
        </p:spPr>
        <p:txBody>
          <a:bodyPr/>
          <a:lstStyle>
            <a:lvl1pPr>
              <a:defRPr/>
            </a:lvl1pPr>
          </a:lstStyle>
          <a:p>
            <a:pPr>
              <a:defRPr/>
            </a:pPr>
            <a:r>
              <a:rPr lang="en-US"/>
              <a:t>Copyright © 2012, Printer Working Group. All rights reserved.</a:t>
            </a:r>
          </a:p>
        </p:txBody>
      </p:sp>
    </p:spTree>
    <p:extLst>
      <p:ext uri="{BB962C8B-B14F-4D97-AF65-F5344CB8AC3E}">
        <p14:creationId xmlns:p14="http://schemas.microsoft.com/office/powerpoint/2010/main" val="1467496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sldNum" sz="quarter" idx="10"/>
          </p:nvPr>
        </p:nvSpPr>
        <p:spPr>
          <a:ln/>
        </p:spPr>
        <p:txBody>
          <a:bodyPr/>
          <a:lstStyle>
            <a:lvl1pPr>
              <a:defRPr/>
            </a:lvl1pPr>
          </a:lstStyle>
          <a:p>
            <a:pPr>
              <a:defRPr/>
            </a:pPr>
            <a:fld id="{2BD94C9B-5B13-4F0E-99A5-991DE31540C9}" type="slidenum">
              <a:rPr lang="en-US"/>
              <a:pPr>
                <a:defRPr/>
              </a:pPr>
              <a:t>‹#›</a:t>
            </a:fld>
            <a:endParaRPr lang="en-US"/>
          </a:p>
        </p:txBody>
      </p:sp>
      <p:sp>
        <p:nvSpPr>
          <p:cNvPr id="5" name="Rectangle 17"/>
          <p:cNvSpPr>
            <a:spLocks noGrp="1" noChangeArrowheads="1"/>
          </p:cNvSpPr>
          <p:nvPr>
            <p:ph type="ftr" sz="quarter" idx="11"/>
          </p:nvPr>
        </p:nvSpPr>
        <p:spPr>
          <a:ln/>
        </p:spPr>
        <p:txBody>
          <a:bodyPr/>
          <a:lstStyle>
            <a:lvl1pPr>
              <a:defRPr/>
            </a:lvl1pPr>
          </a:lstStyle>
          <a:p>
            <a:pPr>
              <a:defRPr/>
            </a:pPr>
            <a:r>
              <a:rPr lang="en-US"/>
              <a:t>Copyright © 2012, Printer Working Group. All rights reserved.</a:t>
            </a:r>
          </a:p>
        </p:txBody>
      </p:sp>
    </p:spTree>
    <p:extLst>
      <p:ext uri="{BB962C8B-B14F-4D97-AF65-F5344CB8AC3E}">
        <p14:creationId xmlns:p14="http://schemas.microsoft.com/office/powerpoint/2010/main" val="287913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sldNum" sz="quarter" idx="10"/>
          </p:nvPr>
        </p:nvSpPr>
        <p:spPr>
          <a:ln/>
        </p:spPr>
        <p:txBody>
          <a:bodyPr/>
          <a:lstStyle>
            <a:lvl1pPr>
              <a:defRPr/>
            </a:lvl1pPr>
          </a:lstStyle>
          <a:p>
            <a:pPr>
              <a:defRPr/>
            </a:pPr>
            <a:fld id="{CA8C2199-7976-4852-845E-0F7D5A25993E}" type="slidenum">
              <a:rPr lang="en-US"/>
              <a:pPr>
                <a:defRPr/>
              </a:pPr>
              <a:t>‹#›</a:t>
            </a:fld>
            <a:endParaRPr lang="en-US"/>
          </a:p>
        </p:txBody>
      </p:sp>
      <p:sp>
        <p:nvSpPr>
          <p:cNvPr id="5" name="Rectangle 17"/>
          <p:cNvSpPr>
            <a:spLocks noGrp="1" noChangeArrowheads="1"/>
          </p:cNvSpPr>
          <p:nvPr>
            <p:ph type="ftr" sz="quarter" idx="11"/>
          </p:nvPr>
        </p:nvSpPr>
        <p:spPr>
          <a:ln/>
        </p:spPr>
        <p:txBody>
          <a:bodyPr/>
          <a:lstStyle>
            <a:lvl1pPr>
              <a:defRPr/>
            </a:lvl1pPr>
          </a:lstStyle>
          <a:p>
            <a:pPr>
              <a:defRPr/>
            </a:pPr>
            <a:r>
              <a:rPr lang="en-US"/>
              <a:t>Copyright © 2012, Printer Working Group. All rights reserved.</a:t>
            </a:r>
          </a:p>
        </p:txBody>
      </p:sp>
    </p:spTree>
    <p:extLst>
      <p:ext uri="{BB962C8B-B14F-4D97-AF65-F5344CB8AC3E}">
        <p14:creationId xmlns:p14="http://schemas.microsoft.com/office/powerpoint/2010/main" val="269188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13"/>
          <p:cNvSpPr>
            <a:spLocks noGrp="1" noChangeArrowheads="1"/>
          </p:cNvSpPr>
          <p:nvPr>
            <p:ph type="sldNum" sz="quarter" idx="10"/>
          </p:nvPr>
        </p:nvSpPr>
        <p:spPr>
          <a:ln/>
        </p:spPr>
        <p:txBody>
          <a:bodyPr/>
          <a:lstStyle>
            <a:lvl1pPr>
              <a:defRPr/>
            </a:lvl1pPr>
          </a:lstStyle>
          <a:p>
            <a:pPr>
              <a:defRPr/>
            </a:pPr>
            <a:fld id="{FE93F2D9-E021-44F5-8349-E6139D0F6723}" type="slidenum">
              <a:rPr lang="en-US"/>
              <a:pPr>
                <a:defRPr/>
              </a:pPr>
              <a:t>‹#›</a:t>
            </a:fld>
            <a:endParaRPr lang="en-US"/>
          </a:p>
        </p:txBody>
      </p:sp>
      <p:sp>
        <p:nvSpPr>
          <p:cNvPr id="5" name="Rectangle 17"/>
          <p:cNvSpPr>
            <a:spLocks noGrp="1" noChangeArrowheads="1"/>
          </p:cNvSpPr>
          <p:nvPr>
            <p:ph type="ftr" sz="quarter" idx="11"/>
          </p:nvPr>
        </p:nvSpPr>
        <p:spPr>
          <a:ln/>
        </p:spPr>
        <p:txBody>
          <a:bodyPr/>
          <a:lstStyle>
            <a:lvl1pPr>
              <a:defRPr/>
            </a:lvl1pPr>
          </a:lstStyle>
          <a:p>
            <a:pPr>
              <a:defRPr/>
            </a:pPr>
            <a:r>
              <a:rPr lang="en-US"/>
              <a:t>Copyright © 2012, Printer Working Group. All rights reserved.</a:t>
            </a:r>
          </a:p>
        </p:txBody>
      </p:sp>
    </p:spTree>
    <p:extLst>
      <p:ext uri="{BB962C8B-B14F-4D97-AF65-F5344CB8AC3E}">
        <p14:creationId xmlns:p14="http://schemas.microsoft.com/office/powerpoint/2010/main" val="37678167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3"/>
          <p:cNvSpPr>
            <a:spLocks noGrp="1" noChangeArrowheads="1"/>
          </p:cNvSpPr>
          <p:nvPr>
            <p:ph type="sldNum" sz="quarter" idx="10"/>
          </p:nvPr>
        </p:nvSpPr>
        <p:spPr>
          <a:ln/>
        </p:spPr>
        <p:txBody>
          <a:bodyPr/>
          <a:lstStyle>
            <a:lvl1pPr>
              <a:defRPr/>
            </a:lvl1pPr>
          </a:lstStyle>
          <a:p>
            <a:pPr>
              <a:defRPr/>
            </a:pPr>
            <a:fld id="{B2503FDF-B83B-4096-8DA7-BAA7BEF66CFB}" type="slidenum">
              <a:rPr lang="en-US"/>
              <a:pPr>
                <a:defRPr/>
              </a:pPr>
              <a:t>‹#›</a:t>
            </a:fld>
            <a:endParaRPr lang="en-US"/>
          </a:p>
        </p:txBody>
      </p:sp>
      <p:sp>
        <p:nvSpPr>
          <p:cNvPr id="5" name="Rectangle 17"/>
          <p:cNvSpPr>
            <a:spLocks noGrp="1" noChangeArrowheads="1"/>
          </p:cNvSpPr>
          <p:nvPr>
            <p:ph type="ftr" sz="quarter" idx="11"/>
          </p:nvPr>
        </p:nvSpPr>
        <p:spPr>
          <a:ln/>
        </p:spPr>
        <p:txBody>
          <a:bodyPr/>
          <a:lstStyle>
            <a:lvl1pPr>
              <a:defRPr/>
            </a:lvl1pPr>
          </a:lstStyle>
          <a:p>
            <a:pPr>
              <a:defRPr/>
            </a:pPr>
            <a:r>
              <a:rPr lang="en-US"/>
              <a:t>Copyright © 2012, Printer Working Group. All rights reserved.</a:t>
            </a:r>
          </a:p>
        </p:txBody>
      </p:sp>
    </p:spTree>
    <p:extLst>
      <p:ext uri="{BB962C8B-B14F-4D97-AF65-F5344CB8AC3E}">
        <p14:creationId xmlns:p14="http://schemas.microsoft.com/office/powerpoint/2010/main" val="2613309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71600"/>
            <a:ext cx="4038600" cy="4754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4038600" cy="4754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3"/>
          <p:cNvSpPr>
            <a:spLocks noGrp="1" noChangeArrowheads="1"/>
          </p:cNvSpPr>
          <p:nvPr>
            <p:ph type="sldNum" sz="quarter" idx="10"/>
          </p:nvPr>
        </p:nvSpPr>
        <p:spPr>
          <a:ln/>
        </p:spPr>
        <p:txBody>
          <a:bodyPr/>
          <a:lstStyle>
            <a:lvl1pPr>
              <a:defRPr/>
            </a:lvl1pPr>
          </a:lstStyle>
          <a:p>
            <a:pPr>
              <a:defRPr/>
            </a:pPr>
            <a:fld id="{93FC143C-31F0-4F27-8E6F-77F5E8307218}" type="slidenum">
              <a:rPr lang="en-US"/>
              <a:pPr>
                <a:defRPr/>
              </a:pPr>
              <a:t>‹#›</a:t>
            </a:fld>
            <a:endParaRPr lang="en-US"/>
          </a:p>
        </p:txBody>
      </p:sp>
      <p:sp>
        <p:nvSpPr>
          <p:cNvPr id="6" name="Rectangle 17"/>
          <p:cNvSpPr>
            <a:spLocks noGrp="1" noChangeArrowheads="1"/>
          </p:cNvSpPr>
          <p:nvPr>
            <p:ph type="ftr" sz="quarter" idx="11"/>
          </p:nvPr>
        </p:nvSpPr>
        <p:spPr>
          <a:ln/>
        </p:spPr>
        <p:txBody>
          <a:bodyPr/>
          <a:lstStyle>
            <a:lvl1pPr>
              <a:defRPr/>
            </a:lvl1pPr>
          </a:lstStyle>
          <a:p>
            <a:pPr>
              <a:defRPr/>
            </a:pPr>
            <a:r>
              <a:rPr lang="en-US"/>
              <a:t>Copyright © 2012, Printer Working Group. All rights reserved.</a:t>
            </a:r>
          </a:p>
        </p:txBody>
      </p:sp>
    </p:spTree>
    <p:extLst>
      <p:ext uri="{BB962C8B-B14F-4D97-AF65-F5344CB8AC3E}">
        <p14:creationId xmlns:p14="http://schemas.microsoft.com/office/powerpoint/2010/main" val="576988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3"/>
          <p:cNvSpPr>
            <a:spLocks noGrp="1" noChangeArrowheads="1"/>
          </p:cNvSpPr>
          <p:nvPr>
            <p:ph type="sldNum" sz="quarter" idx="10"/>
          </p:nvPr>
        </p:nvSpPr>
        <p:spPr/>
        <p:txBody>
          <a:bodyPr/>
          <a:lstStyle>
            <a:lvl1pPr>
              <a:defRPr/>
            </a:lvl1pPr>
          </a:lstStyle>
          <a:p>
            <a:pPr>
              <a:defRPr/>
            </a:pPr>
            <a:fld id="{D3E6831D-6661-4E81-BA1F-D8C37CA26AF8}" type="slidenum">
              <a:rPr lang="en-US"/>
              <a:pPr>
                <a:defRPr/>
              </a:pPr>
              <a:t>‹#›</a:t>
            </a:fld>
            <a:endParaRPr lang="en-US"/>
          </a:p>
        </p:txBody>
      </p:sp>
      <p:sp>
        <p:nvSpPr>
          <p:cNvPr id="8" name="Rectangle 17"/>
          <p:cNvSpPr>
            <a:spLocks noGrp="1" noChangeArrowheads="1"/>
          </p:cNvSpPr>
          <p:nvPr>
            <p:ph type="ftr" sz="quarter" idx="11"/>
          </p:nvPr>
        </p:nvSpPr>
        <p:spPr/>
        <p:txBody>
          <a:bodyPr/>
          <a:lstStyle>
            <a:lvl1pPr>
              <a:defRPr/>
            </a:lvl1pPr>
          </a:lstStyle>
          <a:p>
            <a:pPr>
              <a:defRPr/>
            </a:pPr>
            <a:r>
              <a:rPr lang="en-US"/>
              <a:t>Copyright © 2010, Printer Working Group. All rights reserved.</a:t>
            </a:r>
          </a:p>
        </p:txBody>
      </p:sp>
    </p:spTree>
    <p:extLst>
      <p:ext uri="{BB962C8B-B14F-4D97-AF65-F5344CB8AC3E}">
        <p14:creationId xmlns:p14="http://schemas.microsoft.com/office/powerpoint/2010/main" val="3297255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3"/>
          <p:cNvSpPr>
            <a:spLocks noGrp="1" noChangeArrowheads="1"/>
          </p:cNvSpPr>
          <p:nvPr>
            <p:ph type="sldNum" sz="quarter" idx="10"/>
          </p:nvPr>
        </p:nvSpPr>
        <p:spPr>
          <a:ln/>
        </p:spPr>
        <p:txBody>
          <a:bodyPr/>
          <a:lstStyle>
            <a:lvl1pPr>
              <a:defRPr/>
            </a:lvl1pPr>
          </a:lstStyle>
          <a:p>
            <a:pPr>
              <a:defRPr/>
            </a:pPr>
            <a:fld id="{1CACC0B2-4DBF-48AF-9973-52D143C0DF64}" type="slidenum">
              <a:rPr lang="en-US"/>
              <a:pPr>
                <a:defRPr/>
              </a:pPr>
              <a:t>‹#›</a:t>
            </a:fld>
            <a:endParaRPr lang="en-US"/>
          </a:p>
        </p:txBody>
      </p:sp>
      <p:sp>
        <p:nvSpPr>
          <p:cNvPr id="4" name="Rectangle 17"/>
          <p:cNvSpPr>
            <a:spLocks noGrp="1" noChangeArrowheads="1"/>
          </p:cNvSpPr>
          <p:nvPr>
            <p:ph type="ftr" sz="quarter" idx="11"/>
          </p:nvPr>
        </p:nvSpPr>
        <p:spPr>
          <a:ln/>
        </p:spPr>
        <p:txBody>
          <a:bodyPr/>
          <a:lstStyle>
            <a:lvl1pPr>
              <a:defRPr/>
            </a:lvl1pPr>
          </a:lstStyle>
          <a:p>
            <a:pPr>
              <a:defRPr/>
            </a:pPr>
            <a:r>
              <a:rPr lang="en-US"/>
              <a:t>Copyright © 2012, Printer Working Group. All rights reserved.</a:t>
            </a:r>
          </a:p>
        </p:txBody>
      </p:sp>
    </p:spTree>
    <p:extLst>
      <p:ext uri="{BB962C8B-B14F-4D97-AF65-F5344CB8AC3E}">
        <p14:creationId xmlns:p14="http://schemas.microsoft.com/office/powerpoint/2010/main" val="4084179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3"/>
          <p:cNvSpPr>
            <a:spLocks noGrp="1" noChangeArrowheads="1"/>
          </p:cNvSpPr>
          <p:nvPr>
            <p:ph type="sldNum" sz="quarter" idx="10"/>
          </p:nvPr>
        </p:nvSpPr>
        <p:spPr>
          <a:ln/>
        </p:spPr>
        <p:txBody>
          <a:bodyPr/>
          <a:lstStyle>
            <a:lvl1pPr>
              <a:defRPr/>
            </a:lvl1pPr>
          </a:lstStyle>
          <a:p>
            <a:pPr>
              <a:defRPr/>
            </a:pPr>
            <a:fld id="{D57393C6-442C-4DD2-AD14-930FE787DBA1}" type="slidenum">
              <a:rPr lang="en-US"/>
              <a:pPr>
                <a:defRPr/>
              </a:pPr>
              <a:t>‹#›</a:t>
            </a:fld>
            <a:endParaRPr lang="en-US"/>
          </a:p>
        </p:txBody>
      </p:sp>
      <p:sp>
        <p:nvSpPr>
          <p:cNvPr id="3" name="Rectangle 17"/>
          <p:cNvSpPr>
            <a:spLocks noGrp="1" noChangeArrowheads="1"/>
          </p:cNvSpPr>
          <p:nvPr>
            <p:ph type="ftr" sz="quarter" idx="11"/>
          </p:nvPr>
        </p:nvSpPr>
        <p:spPr>
          <a:ln/>
        </p:spPr>
        <p:txBody>
          <a:bodyPr/>
          <a:lstStyle>
            <a:lvl1pPr>
              <a:defRPr/>
            </a:lvl1pPr>
          </a:lstStyle>
          <a:p>
            <a:pPr>
              <a:defRPr/>
            </a:pPr>
            <a:r>
              <a:rPr lang="en-US"/>
              <a:t>Copyright © 2012, Printer Working Group. All rights reserved.</a:t>
            </a:r>
          </a:p>
        </p:txBody>
      </p:sp>
    </p:spTree>
    <p:extLst>
      <p:ext uri="{BB962C8B-B14F-4D97-AF65-F5344CB8AC3E}">
        <p14:creationId xmlns:p14="http://schemas.microsoft.com/office/powerpoint/2010/main" val="2005057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sldNum" sz="quarter" idx="10"/>
          </p:nvPr>
        </p:nvSpPr>
        <p:spPr>
          <a:ln/>
        </p:spPr>
        <p:txBody>
          <a:bodyPr/>
          <a:lstStyle>
            <a:lvl1pPr>
              <a:defRPr/>
            </a:lvl1pPr>
          </a:lstStyle>
          <a:p>
            <a:pPr>
              <a:defRPr/>
            </a:pPr>
            <a:fld id="{78BDC6B9-8BCD-46B1-A12E-A032CC5335D3}" type="slidenum">
              <a:rPr lang="en-US"/>
              <a:pPr>
                <a:defRPr/>
              </a:pPr>
              <a:t>‹#›</a:t>
            </a:fld>
            <a:endParaRPr lang="en-US"/>
          </a:p>
        </p:txBody>
      </p:sp>
      <p:sp>
        <p:nvSpPr>
          <p:cNvPr id="6" name="Rectangle 17"/>
          <p:cNvSpPr>
            <a:spLocks noGrp="1" noChangeArrowheads="1"/>
          </p:cNvSpPr>
          <p:nvPr>
            <p:ph type="ftr" sz="quarter" idx="11"/>
          </p:nvPr>
        </p:nvSpPr>
        <p:spPr>
          <a:ln/>
        </p:spPr>
        <p:txBody>
          <a:bodyPr/>
          <a:lstStyle>
            <a:lvl1pPr>
              <a:defRPr/>
            </a:lvl1pPr>
          </a:lstStyle>
          <a:p>
            <a:pPr>
              <a:defRPr/>
            </a:pPr>
            <a:r>
              <a:rPr lang="en-US"/>
              <a:t>Copyright © 2012, Printer Working Group. All rights reserved.</a:t>
            </a:r>
          </a:p>
        </p:txBody>
      </p:sp>
    </p:spTree>
    <p:extLst>
      <p:ext uri="{BB962C8B-B14F-4D97-AF65-F5344CB8AC3E}">
        <p14:creationId xmlns:p14="http://schemas.microsoft.com/office/powerpoint/2010/main" val="3096628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sldNum" sz="quarter" idx="10"/>
          </p:nvPr>
        </p:nvSpPr>
        <p:spPr>
          <a:ln/>
        </p:spPr>
        <p:txBody>
          <a:bodyPr/>
          <a:lstStyle>
            <a:lvl1pPr>
              <a:defRPr/>
            </a:lvl1pPr>
          </a:lstStyle>
          <a:p>
            <a:pPr>
              <a:defRPr/>
            </a:pPr>
            <a:fld id="{0B6720A0-5400-4E93-B1C5-F97E9297127E}" type="slidenum">
              <a:rPr lang="en-US"/>
              <a:pPr>
                <a:defRPr/>
              </a:pPr>
              <a:t>‹#›</a:t>
            </a:fld>
            <a:endParaRPr lang="en-US"/>
          </a:p>
        </p:txBody>
      </p:sp>
      <p:sp>
        <p:nvSpPr>
          <p:cNvPr id="6" name="Rectangle 17"/>
          <p:cNvSpPr>
            <a:spLocks noGrp="1" noChangeArrowheads="1"/>
          </p:cNvSpPr>
          <p:nvPr>
            <p:ph type="ftr" sz="quarter" idx="11"/>
          </p:nvPr>
        </p:nvSpPr>
        <p:spPr>
          <a:ln/>
        </p:spPr>
        <p:txBody>
          <a:bodyPr/>
          <a:lstStyle>
            <a:lvl1pPr>
              <a:defRPr/>
            </a:lvl1pPr>
          </a:lstStyle>
          <a:p>
            <a:pPr>
              <a:defRPr/>
            </a:pPr>
            <a:r>
              <a:rPr lang="en-US"/>
              <a:t>Copyright © 2012, Printer Working Group. All rights reserved.</a:t>
            </a:r>
          </a:p>
        </p:txBody>
      </p:sp>
    </p:spTree>
    <p:extLst>
      <p:ext uri="{BB962C8B-B14F-4D97-AF65-F5344CB8AC3E}">
        <p14:creationId xmlns:p14="http://schemas.microsoft.com/office/powerpoint/2010/main" val="2155801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8"/>
          <p:cNvSpPr>
            <a:spLocks noChangeArrowheads="1"/>
          </p:cNvSpPr>
          <p:nvPr/>
        </p:nvSpPr>
        <p:spPr bwMode="auto">
          <a:xfrm>
            <a:off x="0" y="6629400"/>
            <a:ext cx="9144000" cy="228600"/>
          </a:xfrm>
          <a:prstGeom prst="rect">
            <a:avLst/>
          </a:prstGeom>
          <a:solidFill>
            <a:srgbClr val="DE023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027" name="Rectangle 9"/>
          <p:cNvSpPr>
            <a:spLocks noChangeArrowheads="1"/>
          </p:cNvSpPr>
          <p:nvPr/>
        </p:nvSpPr>
        <p:spPr bwMode="auto">
          <a:xfrm>
            <a:off x="141288" y="6400800"/>
            <a:ext cx="1841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US" sz="900">
              <a:solidFill>
                <a:schemeClr val="bg2"/>
              </a:solidFill>
              <a:latin typeface="Verdana" pitchFamily="34" charset="0"/>
            </a:endParaRPr>
          </a:p>
        </p:txBody>
      </p:sp>
      <p:pic>
        <p:nvPicPr>
          <p:cNvPr id="1028" name="Picture 12" descr="pwg-half"/>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191375" y="327025"/>
            <a:ext cx="161925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7" name="Rectangle 13"/>
          <p:cNvSpPr>
            <a:spLocks noGrp="1" noChangeArrowheads="1"/>
          </p:cNvSpPr>
          <p:nvPr>
            <p:ph type="sldNum" sz="quarter" idx="4"/>
          </p:nvPr>
        </p:nvSpPr>
        <p:spPr bwMode="auto">
          <a:xfrm>
            <a:off x="6553200" y="6623050"/>
            <a:ext cx="2133600" cy="228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sz="1200"/>
            </a:lvl1pPr>
          </a:lstStyle>
          <a:p>
            <a:pPr>
              <a:defRPr/>
            </a:pPr>
            <a:fld id="{F5049193-0AD0-4DD1-B697-7D461F9947B8}" type="slidenum">
              <a:rPr lang="en-US"/>
              <a:pPr>
                <a:defRPr/>
              </a:pPr>
              <a:t>‹#›</a:t>
            </a:fld>
            <a:endParaRPr lang="en-US"/>
          </a:p>
        </p:txBody>
      </p:sp>
      <p:sp>
        <p:nvSpPr>
          <p:cNvPr id="1030" name="Rectangle 14"/>
          <p:cNvSpPr>
            <a:spLocks noGrp="1" noChangeArrowheads="1"/>
          </p:cNvSpPr>
          <p:nvPr>
            <p:ph type="title"/>
          </p:nvPr>
        </p:nvSpPr>
        <p:spPr bwMode="auto">
          <a:xfrm>
            <a:off x="457200" y="274638"/>
            <a:ext cx="6629400" cy="86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1" name="Rectangle 15"/>
          <p:cNvSpPr>
            <a:spLocks noGrp="1" noChangeArrowheads="1"/>
          </p:cNvSpPr>
          <p:nvPr>
            <p:ph type="body" idx="1"/>
          </p:nvPr>
        </p:nvSpPr>
        <p:spPr bwMode="auto">
          <a:xfrm>
            <a:off x="457200" y="1371600"/>
            <a:ext cx="8229600" cy="475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2" name="Line 16"/>
          <p:cNvSpPr>
            <a:spLocks noChangeShapeType="1"/>
          </p:cNvSpPr>
          <p:nvPr/>
        </p:nvSpPr>
        <p:spPr bwMode="auto">
          <a:xfrm>
            <a:off x="457200" y="1219200"/>
            <a:ext cx="6705600" cy="0"/>
          </a:xfrm>
          <a:prstGeom prst="line">
            <a:avLst/>
          </a:prstGeom>
          <a:noFill/>
          <a:ln w="38100">
            <a:solidFill>
              <a:srgbClr val="DE0235"/>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41" name="Rectangle 17"/>
          <p:cNvSpPr>
            <a:spLocks noGrp="1" noChangeArrowheads="1"/>
          </p:cNvSpPr>
          <p:nvPr>
            <p:ph type="ftr" sz="quarter" idx="3"/>
          </p:nvPr>
        </p:nvSpPr>
        <p:spPr bwMode="auto">
          <a:xfrm>
            <a:off x="533400" y="6623050"/>
            <a:ext cx="4495800" cy="228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sz="1200"/>
            </a:lvl1pPr>
          </a:lstStyle>
          <a:p>
            <a:pPr>
              <a:defRPr/>
            </a:pPr>
            <a:r>
              <a:rPr lang="en-US"/>
              <a:t>Copyright © 2012, Printer Working Group. All rights reserved.</a:t>
            </a:r>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91" r:id="rId5"/>
    <p:sldLayoutId id="2147483785" r:id="rId6"/>
    <p:sldLayoutId id="2147483786" r:id="rId7"/>
    <p:sldLayoutId id="2147483787" r:id="rId8"/>
    <p:sldLayoutId id="2147483788" r:id="rId9"/>
    <p:sldLayoutId id="2147483789" r:id="rId10"/>
    <p:sldLayoutId id="2147483790" r:id="rId11"/>
  </p:sldLayoutIdLst>
  <p:hf hdr="0" dt="0"/>
  <p:txStyles>
    <p:titleStyle>
      <a:lvl1pPr algn="l" rtl="0" eaLnBrk="0" fontAlgn="base" hangingPunct="0">
        <a:spcBef>
          <a:spcPct val="0"/>
        </a:spcBef>
        <a:spcAft>
          <a:spcPct val="0"/>
        </a:spcAft>
        <a:defRPr sz="3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Verdana" pitchFamily="34" charset="0"/>
        </a:defRPr>
      </a:lvl2pPr>
      <a:lvl3pPr algn="l" rtl="0" eaLnBrk="0" fontAlgn="base" hangingPunct="0">
        <a:spcBef>
          <a:spcPct val="0"/>
        </a:spcBef>
        <a:spcAft>
          <a:spcPct val="0"/>
        </a:spcAft>
        <a:defRPr sz="3200">
          <a:solidFill>
            <a:schemeClr val="tx2"/>
          </a:solidFill>
          <a:latin typeface="Verdana" pitchFamily="34" charset="0"/>
        </a:defRPr>
      </a:lvl3pPr>
      <a:lvl4pPr algn="l" rtl="0" eaLnBrk="0" fontAlgn="base" hangingPunct="0">
        <a:spcBef>
          <a:spcPct val="0"/>
        </a:spcBef>
        <a:spcAft>
          <a:spcPct val="0"/>
        </a:spcAft>
        <a:defRPr sz="3200">
          <a:solidFill>
            <a:schemeClr val="tx2"/>
          </a:solidFill>
          <a:latin typeface="Verdana" pitchFamily="34" charset="0"/>
        </a:defRPr>
      </a:lvl4pPr>
      <a:lvl5pPr algn="l" rtl="0" eaLnBrk="0" fontAlgn="base" hangingPunct="0">
        <a:spcBef>
          <a:spcPct val="0"/>
        </a:spcBef>
        <a:spcAft>
          <a:spcPct val="0"/>
        </a:spcAft>
        <a:defRPr sz="3200">
          <a:solidFill>
            <a:schemeClr val="tx2"/>
          </a:solidFill>
          <a:latin typeface="Verdana" pitchFamily="34" charset="0"/>
        </a:defRPr>
      </a:lvl5pPr>
      <a:lvl6pPr marL="457200" algn="l" rtl="0" eaLnBrk="1" fontAlgn="base" hangingPunct="1">
        <a:spcBef>
          <a:spcPct val="0"/>
        </a:spcBef>
        <a:spcAft>
          <a:spcPct val="0"/>
        </a:spcAft>
        <a:defRPr sz="3200">
          <a:solidFill>
            <a:schemeClr val="tx2"/>
          </a:solidFill>
          <a:latin typeface="Verdana" pitchFamily="34" charset="0"/>
        </a:defRPr>
      </a:lvl6pPr>
      <a:lvl7pPr marL="914400" algn="l" rtl="0" eaLnBrk="1" fontAlgn="base" hangingPunct="1">
        <a:spcBef>
          <a:spcPct val="0"/>
        </a:spcBef>
        <a:spcAft>
          <a:spcPct val="0"/>
        </a:spcAft>
        <a:defRPr sz="3200">
          <a:solidFill>
            <a:schemeClr val="tx2"/>
          </a:solidFill>
          <a:latin typeface="Verdana" pitchFamily="34" charset="0"/>
        </a:defRPr>
      </a:lvl7pPr>
      <a:lvl8pPr marL="1371600" algn="l" rtl="0" eaLnBrk="1" fontAlgn="base" hangingPunct="1">
        <a:spcBef>
          <a:spcPct val="0"/>
        </a:spcBef>
        <a:spcAft>
          <a:spcPct val="0"/>
        </a:spcAft>
        <a:defRPr sz="3200">
          <a:solidFill>
            <a:schemeClr val="tx2"/>
          </a:solidFill>
          <a:latin typeface="Verdana" pitchFamily="34" charset="0"/>
        </a:defRPr>
      </a:lvl8pPr>
      <a:lvl9pPr marL="1828800" algn="l" rtl="0" eaLnBrk="1" fontAlgn="base" hangingPunct="1">
        <a:spcBef>
          <a:spcPct val="0"/>
        </a:spcBef>
        <a:spcAft>
          <a:spcPct val="0"/>
        </a:spcAft>
        <a:defRPr sz="3200">
          <a:solidFill>
            <a:schemeClr val="tx2"/>
          </a:solidFill>
          <a:latin typeface="Verdana" pitchFamily="34"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pwg.org/ids/index.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www.pwg.org/mailman/listinfo/ids" TargetMode="External"/><Relationship Id="rId4" Type="http://schemas.openxmlformats.org/officeDocument/2006/relationships/hyperlink" Target="http://pwg-wiki.wikispaces.com/Imaging+Device+Security+W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BA1757B-89C5-4E50-86D1-8F2857757DE2}" type="slidenum">
              <a:rPr lang="en-US" smtClean="0"/>
              <a:pPr eaLnBrk="1" hangingPunct="1"/>
              <a:t>1</a:t>
            </a:fld>
            <a:endParaRPr lang="en-US" smtClean="0"/>
          </a:p>
        </p:txBody>
      </p:sp>
      <p:sp>
        <p:nvSpPr>
          <p:cNvPr id="307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dirty="0" smtClean="0"/>
              <a:t>Copyright © 2013, Printer Working Group. All rights reserved.</a:t>
            </a:r>
          </a:p>
        </p:txBody>
      </p:sp>
      <p:sp>
        <p:nvSpPr>
          <p:cNvPr id="3076" name="Rectangle 4"/>
          <p:cNvSpPr>
            <a:spLocks noGrp="1" noChangeArrowheads="1"/>
          </p:cNvSpPr>
          <p:nvPr>
            <p:ph type="ctrTitle"/>
          </p:nvPr>
        </p:nvSpPr>
        <p:spPr/>
        <p:txBody>
          <a:bodyPr/>
          <a:lstStyle/>
          <a:p>
            <a:pPr algn="ctr" eaLnBrk="1" hangingPunct="1"/>
            <a:r>
              <a:rPr lang="en-US" smtClean="0"/>
              <a:t>PWG Plenary Status Report</a:t>
            </a:r>
            <a:br>
              <a:rPr lang="en-US" smtClean="0"/>
            </a:br>
            <a:r>
              <a:rPr lang="en-US" smtClean="0"/>
              <a:t>IDS Working Group</a:t>
            </a:r>
          </a:p>
        </p:txBody>
      </p:sp>
      <p:sp>
        <p:nvSpPr>
          <p:cNvPr id="3077" name="Rectangle 5"/>
          <p:cNvSpPr>
            <a:spLocks noGrp="1" noChangeArrowheads="1"/>
          </p:cNvSpPr>
          <p:nvPr>
            <p:ph type="subTitle" idx="1"/>
          </p:nvPr>
        </p:nvSpPr>
        <p:spPr>
          <a:xfrm>
            <a:off x="1371600" y="3886200"/>
            <a:ext cx="6400800" cy="2514600"/>
          </a:xfrm>
        </p:spPr>
        <p:txBody>
          <a:bodyPr/>
          <a:lstStyle/>
          <a:p>
            <a:pPr eaLnBrk="1" hangingPunct="1"/>
            <a:r>
              <a:rPr lang="en-US" dirty="0" smtClean="0"/>
              <a:t>May 14, </a:t>
            </a:r>
            <a:r>
              <a:rPr lang="en-US" dirty="0" smtClean="0"/>
              <a:t>2013</a:t>
            </a:r>
          </a:p>
          <a:p>
            <a:pPr eaLnBrk="1" hangingPunct="1"/>
            <a:r>
              <a:rPr lang="en-US" dirty="0" smtClean="0"/>
              <a:t>PWG F2F Meeting</a:t>
            </a:r>
          </a:p>
          <a:p>
            <a:pPr eaLnBrk="1" hangingPunct="1"/>
            <a:endParaRPr lang="en-US" dirty="0" smtClean="0"/>
          </a:p>
          <a:p>
            <a:pPr eaLnBrk="1" hangingPunct="1"/>
            <a:r>
              <a:rPr lang="en-US" sz="2000" dirty="0" smtClean="0"/>
              <a:t>Joe Murdock (Sharp)</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D846CEC-5D43-4CD9-A919-E062C34371FB}" type="slidenum">
              <a:rPr lang="en-US" smtClean="0"/>
              <a:pPr eaLnBrk="1" hangingPunct="1"/>
              <a:t>2</a:t>
            </a:fld>
            <a:endParaRPr lang="en-US" smtClean="0"/>
          </a:p>
        </p:txBody>
      </p:sp>
      <p:sp>
        <p:nvSpPr>
          <p:cNvPr id="409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dirty="0" smtClean="0"/>
              <a:t>Copyright © 2013, Printer Working Group. All rights reserved.</a:t>
            </a:r>
          </a:p>
        </p:txBody>
      </p:sp>
      <p:sp>
        <p:nvSpPr>
          <p:cNvPr id="4100" name="Rectangle 23"/>
          <p:cNvSpPr>
            <a:spLocks noGrp="1" noChangeArrowheads="1"/>
          </p:cNvSpPr>
          <p:nvPr>
            <p:ph type="title"/>
          </p:nvPr>
        </p:nvSpPr>
        <p:spPr/>
        <p:txBody>
          <a:bodyPr/>
          <a:lstStyle/>
          <a:p>
            <a:pPr eaLnBrk="1" hangingPunct="1"/>
            <a:r>
              <a:rPr lang="en-US" smtClean="0"/>
              <a:t>Purpose of the effort</a:t>
            </a:r>
          </a:p>
        </p:txBody>
      </p:sp>
      <p:sp>
        <p:nvSpPr>
          <p:cNvPr id="4101" name="Rectangle 24"/>
          <p:cNvSpPr>
            <a:spLocks noGrp="1" noChangeArrowheads="1"/>
          </p:cNvSpPr>
          <p:nvPr>
            <p:ph type="body" idx="1"/>
          </p:nvPr>
        </p:nvSpPr>
        <p:spPr>
          <a:xfrm>
            <a:off x="457200" y="1371600"/>
            <a:ext cx="8229600" cy="5105400"/>
          </a:xfrm>
        </p:spPr>
        <p:txBody>
          <a:bodyPr/>
          <a:lstStyle/>
          <a:p>
            <a:pPr eaLnBrk="1" hangingPunct="1"/>
            <a:r>
              <a:rPr lang="en-US" sz="1200" dirty="0" smtClean="0"/>
              <a:t>Hardcopy device have security and access considerations that are not addressed within current hardcopy standards.  These considerations should be addressed in a manner common to all hardcopy devices:</a:t>
            </a:r>
          </a:p>
          <a:p>
            <a:pPr marL="631825" lvl="1" eaLnBrk="1" hangingPunct="1"/>
            <a:r>
              <a:rPr lang="en-US" sz="1200" dirty="0" smtClean="0"/>
              <a:t>The industry is moving beyond basic authentication for access to corporate networks to a more detailed assessment of the “health” of devices before allowing them to access the network.  Hardcopy Devices attach to networks, but there’s no standard set of metrics that is used to assess an HCD.  As a result, HCDs are treated as an exception and are allowed to attach to the network based solely on a device address.  </a:t>
            </a:r>
          </a:p>
          <a:p>
            <a:pPr marL="631825" lvl="1" eaLnBrk="1" hangingPunct="1"/>
            <a:r>
              <a:rPr lang="en-US" sz="1200" dirty="0" smtClean="0"/>
              <a:t>Hardcopy Devices are currently allowed unfettered access to and storage of secure and controlled documents.  There is no standard for controlling document access and defining usage behavior for protecting secure documents.</a:t>
            </a:r>
          </a:p>
          <a:p>
            <a:pPr marL="631825" lvl="1" eaLnBrk="1" hangingPunct="1"/>
            <a:r>
              <a:rPr lang="en-US" sz="1200" dirty="0" smtClean="0"/>
              <a:t>Hardcopy Devices are providing and consuming services outside of the traditional concept of a local user on a physical device such a “cloud” resources, including mobile devices.  There are currently no standards or recommendation for controlling or validating access to these services.</a:t>
            </a:r>
          </a:p>
          <a:p>
            <a:pPr eaLnBrk="1" hangingPunct="1"/>
            <a:r>
              <a:rPr lang="en-US" sz="1200" dirty="0" smtClean="0"/>
              <a:t>Our goal is to provide the metrics and mechanisms that allow HCDs to fully participate in assessment-protected networks and provide secure, controlled access to documents and services regardless of location or consumer.  This goals will be achieved by:</a:t>
            </a:r>
          </a:p>
          <a:p>
            <a:pPr marL="630238" lvl="1" indent="-284163" eaLnBrk="1" hangingPunct="1">
              <a:defRPr/>
            </a:pPr>
            <a:r>
              <a:rPr lang="en-US" sz="1200" dirty="0" smtClean="0"/>
              <a:t>Defining standard metrics to assess the health of Hardcopy </a:t>
            </a:r>
            <a:r>
              <a:rPr lang="en-US" sz="1200" dirty="0"/>
              <a:t>Devices to gauge if they should be granted access to a network.</a:t>
            </a:r>
          </a:p>
          <a:p>
            <a:pPr marL="630238" lvl="1" indent="-284163" eaLnBrk="1" hangingPunct="1">
              <a:defRPr/>
            </a:pPr>
            <a:r>
              <a:rPr lang="en-US" sz="1200" dirty="0"/>
              <a:t>D</a:t>
            </a:r>
            <a:r>
              <a:rPr lang="en-US" sz="1200" dirty="0" smtClean="0"/>
              <a:t>efining </a:t>
            </a:r>
            <a:r>
              <a:rPr lang="en-US" sz="1200" dirty="0"/>
              <a:t>standard attributes and values for authorizing Hard Copy Devices, their services and users in a global </a:t>
            </a:r>
            <a:r>
              <a:rPr lang="en-US" sz="1200" dirty="0" smtClean="0"/>
              <a:t>workspace and provide a </a:t>
            </a:r>
            <a:r>
              <a:rPr lang="en-US" sz="1200" dirty="0"/>
              <a:t>general security model for </a:t>
            </a:r>
            <a:r>
              <a:rPr lang="en-US" sz="1200" dirty="0" smtClean="0"/>
              <a:t>other PWG </a:t>
            </a:r>
            <a:r>
              <a:rPr lang="en-US" sz="1200" dirty="0"/>
              <a:t>standards</a:t>
            </a:r>
          </a:p>
          <a:p>
            <a:pPr marL="630238" lvl="1" indent="-284163" eaLnBrk="1" hangingPunct="1">
              <a:defRPr/>
            </a:pPr>
            <a:r>
              <a:rPr lang="en-US" sz="1200" dirty="0" smtClean="0"/>
              <a:t>Define common </a:t>
            </a:r>
            <a:r>
              <a:rPr lang="en-US" sz="1200" dirty="0"/>
              <a:t>log formats and values to facilitate automated log analysis</a:t>
            </a:r>
            <a:r>
              <a:rPr lang="en-US" sz="1200" dirty="0" smtClean="0"/>
              <a:t>.</a:t>
            </a:r>
          </a:p>
          <a:p>
            <a:pPr marL="346075" lvl="1" indent="0" eaLnBrk="1" hangingPunct="1">
              <a:buNone/>
              <a:defRPr/>
            </a:pPr>
            <a:endParaRPr lang="en-US" sz="1200" dirty="0"/>
          </a:p>
          <a:p>
            <a:pPr eaLnBrk="1" hangingPunct="1"/>
            <a:endParaRPr lang="en-US" sz="12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7F133E5-1B5B-4650-9804-C5E57769B1FB}" type="slidenum">
              <a:rPr lang="en-US" smtClean="0"/>
              <a:pPr eaLnBrk="1" hangingPunct="1"/>
              <a:t>3</a:t>
            </a:fld>
            <a:endParaRPr lang="en-US" smtClean="0"/>
          </a:p>
        </p:txBody>
      </p:sp>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dirty="0" smtClean="0"/>
              <a:t>Copyright © 2013, Printer Working Group. All rights reserved.</a:t>
            </a:r>
          </a:p>
        </p:txBody>
      </p:sp>
      <p:sp>
        <p:nvSpPr>
          <p:cNvPr id="6148" name="Rectangle 23"/>
          <p:cNvSpPr>
            <a:spLocks noGrp="1" noChangeArrowheads="1"/>
          </p:cNvSpPr>
          <p:nvPr>
            <p:ph type="title"/>
          </p:nvPr>
        </p:nvSpPr>
        <p:spPr/>
        <p:txBody>
          <a:bodyPr/>
          <a:lstStyle/>
          <a:p>
            <a:pPr eaLnBrk="1" hangingPunct="1"/>
            <a:r>
              <a:rPr lang="en-US" smtClean="0"/>
              <a:t>Administration</a:t>
            </a:r>
          </a:p>
        </p:txBody>
      </p:sp>
      <p:sp>
        <p:nvSpPr>
          <p:cNvPr id="5125" name="Rectangle 24"/>
          <p:cNvSpPr>
            <a:spLocks noGrp="1" noChangeArrowheads="1"/>
          </p:cNvSpPr>
          <p:nvPr>
            <p:ph type="body" idx="1"/>
          </p:nvPr>
        </p:nvSpPr>
        <p:spPr>
          <a:xfrm>
            <a:off x="152400" y="1447800"/>
            <a:ext cx="8915400" cy="5105400"/>
          </a:xfrm>
        </p:spPr>
        <p:txBody>
          <a:bodyPr/>
          <a:lstStyle/>
          <a:p>
            <a:pPr eaLnBrk="1" hangingPunct="1">
              <a:defRPr/>
            </a:pPr>
            <a:r>
              <a:rPr lang="en-US" sz="1800" dirty="0" smtClean="0"/>
              <a:t>IDS WG Chair</a:t>
            </a:r>
          </a:p>
          <a:p>
            <a:pPr marL="631825" lvl="1" eaLnBrk="1" hangingPunct="1">
              <a:defRPr/>
            </a:pPr>
            <a:r>
              <a:rPr lang="en-US" sz="1600" dirty="0" smtClean="0"/>
              <a:t>Joe Murdock (Sharp)</a:t>
            </a:r>
          </a:p>
          <a:p>
            <a:pPr eaLnBrk="1" hangingPunct="1">
              <a:defRPr/>
            </a:pPr>
            <a:r>
              <a:rPr lang="en-US" sz="1800" dirty="0"/>
              <a:t>IDS WG </a:t>
            </a:r>
            <a:r>
              <a:rPr lang="en-US" sz="1800" dirty="0" smtClean="0"/>
              <a:t>Vice-Chair</a:t>
            </a:r>
            <a:endParaRPr lang="en-US" sz="1800" dirty="0"/>
          </a:p>
          <a:p>
            <a:pPr marL="630238" lvl="1" indent="-284163" eaLnBrk="1" hangingPunct="1">
              <a:defRPr/>
            </a:pPr>
            <a:r>
              <a:rPr lang="en-US" sz="1600" dirty="0"/>
              <a:t>vacant</a:t>
            </a:r>
          </a:p>
          <a:p>
            <a:pPr eaLnBrk="1" hangingPunct="1">
              <a:defRPr/>
            </a:pPr>
            <a:r>
              <a:rPr lang="en-US" sz="1800" dirty="0" smtClean="0"/>
              <a:t>IDS WG Secretary:</a:t>
            </a:r>
          </a:p>
          <a:p>
            <a:pPr marL="630238" lvl="1" indent="-284163" eaLnBrk="1" hangingPunct="1">
              <a:defRPr/>
            </a:pPr>
            <a:r>
              <a:rPr lang="en-US" sz="1600" dirty="0" smtClean="0"/>
              <a:t>Alan Sukert (Xerox)</a:t>
            </a:r>
            <a:endParaRPr lang="en-US" sz="1600" dirty="0"/>
          </a:p>
          <a:p>
            <a:pPr eaLnBrk="1" hangingPunct="1">
              <a:defRPr/>
            </a:pPr>
            <a:r>
              <a:rPr lang="en-US" sz="1800" dirty="0" smtClean="0"/>
              <a:t>IDS WG Document Editors:</a:t>
            </a:r>
          </a:p>
          <a:p>
            <a:pPr marL="631825" lvl="1" eaLnBrk="1" hangingPunct="1">
              <a:defRPr/>
            </a:pPr>
            <a:r>
              <a:rPr lang="en-US" sz="1400" i="1" dirty="0" smtClean="0">
                <a:solidFill>
                  <a:schemeClr val="bg1">
                    <a:lumMod val="50000"/>
                  </a:schemeClr>
                </a:solidFill>
              </a:rPr>
              <a:t>HCD-ATR: Joe Murdock (Sharp), Jerry Thrasher (Lexmark)</a:t>
            </a:r>
          </a:p>
          <a:p>
            <a:pPr marL="631825" lvl="1" eaLnBrk="1" hangingPunct="1">
              <a:defRPr/>
            </a:pPr>
            <a:r>
              <a:rPr lang="en-US" sz="1400" i="1" dirty="0" smtClean="0">
                <a:solidFill>
                  <a:schemeClr val="bg1">
                    <a:lumMod val="50000"/>
                  </a:schemeClr>
                </a:solidFill>
              </a:rPr>
              <a:t>HCD-NAP: Joe Murdock (Sharp), Brian Smithson (Ricoh)</a:t>
            </a:r>
          </a:p>
          <a:p>
            <a:pPr marL="631825" lvl="1" eaLnBrk="1" hangingPunct="1">
              <a:defRPr/>
            </a:pPr>
            <a:r>
              <a:rPr lang="en-US" sz="1400" i="1" dirty="0">
                <a:solidFill>
                  <a:schemeClr val="bg1">
                    <a:lumMod val="50000"/>
                  </a:schemeClr>
                </a:solidFill>
              </a:rPr>
              <a:t>PWG-LOG: Mike Sweet (Apple</a:t>
            </a:r>
            <a:r>
              <a:rPr lang="en-US" sz="1400" dirty="0">
                <a:solidFill>
                  <a:schemeClr val="bg1">
                    <a:lumMod val="50000"/>
                  </a:schemeClr>
                </a:solidFill>
              </a:rPr>
              <a:t>)</a:t>
            </a:r>
          </a:p>
          <a:p>
            <a:pPr marL="631825" lvl="1" eaLnBrk="1" hangingPunct="1">
              <a:defRPr/>
            </a:pPr>
            <a:r>
              <a:rPr lang="en-US" sz="1400" dirty="0" smtClean="0"/>
              <a:t>HCD-TNC</a:t>
            </a:r>
            <a:r>
              <a:rPr lang="en-US" sz="1400" dirty="0" smtClean="0"/>
              <a:t>: Ira McDonald (High North)</a:t>
            </a:r>
          </a:p>
          <a:p>
            <a:pPr marL="631825" lvl="1" eaLnBrk="1" hangingPunct="1">
              <a:defRPr/>
            </a:pPr>
            <a:r>
              <a:rPr lang="en-US" sz="1400" dirty="0" smtClean="0"/>
              <a:t>HCD-Remediation: </a:t>
            </a:r>
            <a:r>
              <a:rPr lang="en-US" sz="1400" dirty="0"/>
              <a:t>Joe Murdock (Sharp</a:t>
            </a:r>
            <a:r>
              <a:rPr lang="en-US" sz="1400" i="1" dirty="0" smtClean="0"/>
              <a:t>)</a:t>
            </a:r>
          </a:p>
          <a:p>
            <a:pPr marL="631825" lvl="1" eaLnBrk="1" hangingPunct="1">
              <a:defRPr/>
            </a:pPr>
            <a:r>
              <a:rPr lang="en-US" sz="1400" dirty="0" smtClean="0"/>
              <a:t>IDS-Model</a:t>
            </a:r>
            <a:r>
              <a:rPr lang="en-US" sz="1400" dirty="0" smtClean="0"/>
              <a:t>: Joe Murdock (Sharp), Ira McDonald (</a:t>
            </a:r>
            <a:r>
              <a:rPr lang="en-US" sz="1400" dirty="0"/>
              <a:t>High North</a:t>
            </a:r>
            <a:r>
              <a:rPr lang="en-US" sz="1400" dirty="0" smtClean="0"/>
              <a:t>), Ron Nevo (Samsung)</a:t>
            </a:r>
          </a:p>
          <a:p>
            <a:pPr marL="631825" lvl="1" eaLnBrk="1" hangingPunct="1">
              <a:defRPr/>
            </a:pPr>
            <a:r>
              <a:rPr lang="en-US" sz="1400" dirty="0" smtClean="0"/>
              <a:t>IDS-IAA</a:t>
            </a:r>
            <a:r>
              <a:rPr lang="en-US" sz="1400" dirty="0" smtClean="0"/>
              <a:t>: Joe Murdock (Sharp)</a:t>
            </a:r>
          </a:p>
          <a:p>
            <a:pPr marL="631825" lvl="1" eaLnBrk="1" hangingPunct="1">
              <a:buFontTx/>
              <a:buNone/>
              <a:defRPr/>
            </a:pPr>
            <a:endParaRPr lang="en-US" sz="14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60F9C3B-6B30-46D4-8B2F-AF35D0DF64EB}" type="slidenum">
              <a:rPr lang="en-US" smtClean="0"/>
              <a:pPr eaLnBrk="1" hangingPunct="1"/>
              <a:t>4</a:t>
            </a:fld>
            <a:endParaRPr lang="en-US" smtClean="0"/>
          </a:p>
        </p:txBody>
      </p:sp>
      <p:sp>
        <p:nvSpPr>
          <p:cNvPr id="717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dirty="0" smtClean="0"/>
              <a:t>Copyright © 2013, Printer Working Group. All rights reserved.</a:t>
            </a:r>
          </a:p>
        </p:txBody>
      </p:sp>
      <p:sp>
        <p:nvSpPr>
          <p:cNvPr id="7172" name="Rectangle 23"/>
          <p:cNvSpPr>
            <a:spLocks noGrp="1" noChangeArrowheads="1"/>
          </p:cNvSpPr>
          <p:nvPr>
            <p:ph type="title"/>
          </p:nvPr>
        </p:nvSpPr>
        <p:spPr/>
        <p:txBody>
          <a:bodyPr/>
          <a:lstStyle/>
          <a:p>
            <a:pPr eaLnBrk="1" hangingPunct="1"/>
            <a:r>
              <a:rPr lang="en-US" dirty="0" smtClean="0"/>
              <a:t>Approved Proposed Standards</a:t>
            </a:r>
            <a:endParaRPr lang="en-US" dirty="0" smtClean="0"/>
          </a:p>
        </p:txBody>
      </p:sp>
      <p:sp>
        <p:nvSpPr>
          <p:cNvPr id="6149" name="Rectangle 24"/>
          <p:cNvSpPr>
            <a:spLocks noGrp="1" noChangeArrowheads="1"/>
          </p:cNvSpPr>
          <p:nvPr>
            <p:ph type="body" idx="1"/>
          </p:nvPr>
        </p:nvSpPr>
        <p:spPr>
          <a:xfrm>
            <a:off x="457200" y="1371600"/>
            <a:ext cx="8229600" cy="5105400"/>
          </a:xfrm>
        </p:spPr>
        <p:txBody>
          <a:bodyPr/>
          <a:lstStyle/>
          <a:p>
            <a:pPr marL="292100" lvl="1" indent="-342900" eaLnBrk="1" hangingPunct="1">
              <a:defRPr/>
            </a:pPr>
            <a:r>
              <a:rPr lang="en-US" sz="2800" dirty="0" smtClean="0"/>
              <a:t>PWG </a:t>
            </a:r>
            <a:r>
              <a:rPr lang="en-US" sz="2800" dirty="0"/>
              <a:t>5110.1-2013</a:t>
            </a:r>
            <a:endParaRPr lang="en-US" sz="2800" dirty="0"/>
          </a:p>
          <a:p>
            <a:pPr lvl="1" eaLnBrk="1" hangingPunct="1">
              <a:defRPr/>
            </a:pPr>
            <a:r>
              <a:rPr lang="en-US" sz="2800" dirty="0"/>
              <a:t>HCD-Attributes</a:t>
            </a:r>
          </a:p>
          <a:p>
            <a:pPr marL="292100" lvl="1" indent="-342900" eaLnBrk="1" hangingPunct="1">
              <a:defRPr/>
            </a:pPr>
            <a:r>
              <a:rPr lang="en-US" sz="2800" dirty="0" smtClean="0"/>
              <a:t>PWG 5110.2-2013</a:t>
            </a:r>
          </a:p>
          <a:p>
            <a:pPr lvl="1" eaLnBrk="1" hangingPunct="1">
              <a:defRPr/>
            </a:pPr>
            <a:r>
              <a:rPr lang="en-US" sz="2800" dirty="0"/>
              <a:t>HCD-NAP</a:t>
            </a:r>
          </a:p>
          <a:p>
            <a:pPr marL="292100" lvl="1" indent="-342900" eaLnBrk="1" hangingPunct="1">
              <a:defRPr/>
            </a:pPr>
            <a:r>
              <a:rPr lang="en-US" sz="2800" dirty="0" smtClean="0"/>
              <a:t>PWG 5110.3-2013</a:t>
            </a:r>
          </a:p>
          <a:p>
            <a:pPr marL="692150" lvl="2" indent="-342900" eaLnBrk="1" hangingPunct="1">
              <a:defRPr/>
            </a:pPr>
            <a:r>
              <a:rPr lang="en-US" sz="2800" dirty="0"/>
              <a:t>PWG-LOG Common </a:t>
            </a:r>
            <a:r>
              <a:rPr lang="en-US" sz="2800" dirty="0" smtClean="0"/>
              <a:t>Log</a:t>
            </a:r>
            <a:endParaRPr lang="en-US" sz="2800" dirty="0"/>
          </a:p>
        </p:txBody>
      </p:sp>
    </p:spTree>
    <p:extLst>
      <p:ext uri="{BB962C8B-B14F-4D97-AF65-F5344CB8AC3E}">
        <p14:creationId xmlns:p14="http://schemas.microsoft.com/office/powerpoint/2010/main" val="11344060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60F9C3B-6B30-46D4-8B2F-AF35D0DF64EB}" type="slidenum">
              <a:rPr lang="en-US" smtClean="0"/>
              <a:pPr eaLnBrk="1" hangingPunct="1"/>
              <a:t>5</a:t>
            </a:fld>
            <a:endParaRPr lang="en-US" smtClean="0"/>
          </a:p>
        </p:txBody>
      </p:sp>
      <p:sp>
        <p:nvSpPr>
          <p:cNvPr id="717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dirty="0" smtClean="0"/>
              <a:t>Copyright © 2013, Printer Working Group. All rights reserved.</a:t>
            </a:r>
          </a:p>
        </p:txBody>
      </p:sp>
      <p:sp>
        <p:nvSpPr>
          <p:cNvPr id="7172" name="Rectangle 23"/>
          <p:cNvSpPr>
            <a:spLocks noGrp="1" noChangeArrowheads="1"/>
          </p:cNvSpPr>
          <p:nvPr>
            <p:ph type="title"/>
          </p:nvPr>
        </p:nvSpPr>
        <p:spPr/>
        <p:txBody>
          <a:bodyPr/>
          <a:lstStyle/>
          <a:p>
            <a:pPr eaLnBrk="1" hangingPunct="1"/>
            <a:r>
              <a:rPr lang="en-US" smtClean="0"/>
              <a:t>Current Status</a:t>
            </a:r>
          </a:p>
        </p:txBody>
      </p:sp>
      <p:sp>
        <p:nvSpPr>
          <p:cNvPr id="6149" name="Rectangle 24"/>
          <p:cNvSpPr>
            <a:spLocks noGrp="1" noChangeArrowheads="1"/>
          </p:cNvSpPr>
          <p:nvPr>
            <p:ph type="body" idx="1"/>
          </p:nvPr>
        </p:nvSpPr>
        <p:spPr>
          <a:xfrm>
            <a:off x="457200" y="1371600"/>
            <a:ext cx="8229600" cy="5105400"/>
          </a:xfrm>
        </p:spPr>
        <p:txBody>
          <a:bodyPr/>
          <a:lstStyle/>
          <a:p>
            <a:pPr eaLnBrk="1" hangingPunct="1">
              <a:defRPr/>
            </a:pPr>
            <a:r>
              <a:rPr lang="en-US" sz="1600" dirty="0" smtClean="0"/>
              <a:t>HCD-TNC </a:t>
            </a:r>
            <a:r>
              <a:rPr lang="en-US" sz="1600" dirty="0"/>
              <a:t>Binding Document</a:t>
            </a:r>
          </a:p>
          <a:p>
            <a:pPr marL="692150" lvl="2" indent="-342900" eaLnBrk="1" hangingPunct="1">
              <a:defRPr/>
            </a:pPr>
            <a:r>
              <a:rPr lang="en-US" sz="1200" dirty="0"/>
              <a:t>Prototype draft completion date </a:t>
            </a:r>
            <a:r>
              <a:rPr lang="en-US" sz="1200" dirty="0" smtClean="0"/>
              <a:t>Q2, </a:t>
            </a:r>
            <a:r>
              <a:rPr lang="en-US" sz="1200" dirty="0"/>
              <a:t>2013</a:t>
            </a:r>
          </a:p>
          <a:p>
            <a:pPr eaLnBrk="1" hangingPunct="1">
              <a:defRPr/>
            </a:pPr>
            <a:r>
              <a:rPr lang="en-US" sz="1600" dirty="0" smtClean="0"/>
              <a:t>HCD Health Remediation</a:t>
            </a:r>
            <a:endParaRPr lang="en-US" sz="1200" dirty="0"/>
          </a:p>
          <a:p>
            <a:pPr marL="692150" lvl="2" indent="-342900" eaLnBrk="1" hangingPunct="1">
              <a:defRPr/>
            </a:pPr>
            <a:r>
              <a:rPr lang="en-US" sz="1200" dirty="0"/>
              <a:t>Prototype draft completion date </a:t>
            </a:r>
            <a:r>
              <a:rPr lang="en-US" sz="1200" dirty="0" smtClean="0"/>
              <a:t>Q3, </a:t>
            </a:r>
            <a:r>
              <a:rPr lang="en-US" sz="1200" dirty="0"/>
              <a:t>2013</a:t>
            </a:r>
          </a:p>
          <a:p>
            <a:pPr marL="342900" lvl="1" indent="-342900" eaLnBrk="1" hangingPunct="1">
              <a:defRPr/>
            </a:pPr>
            <a:r>
              <a:rPr lang="en-US" sz="1600" dirty="0" smtClean="0">
                <a:ea typeface="+mn-ea"/>
                <a:cs typeface="+mn-cs"/>
              </a:rPr>
              <a:t>IDS-Model </a:t>
            </a:r>
            <a:r>
              <a:rPr lang="en-US" sz="1600" dirty="0" smtClean="0">
                <a:ea typeface="+mn-ea"/>
                <a:cs typeface="+mn-cs"/>
              </a:rPr>
              <a:t>Common Requirements</a:t>
            </a:r>
            <a:endParaRPr lang="en-US" sz="1600" dirty="0">
              <a:ea typeface="+mn-ea"/>
              <a:cs typeface="+mn-cs"/>
            </a:endParaRPr>
          </a:p>
          <a:p>
            <a:pPr marL="692150" lvl="2" indent="-342900" eaLnBrk="1" hangingPunct="1">
              <a:defRPr/>
            </a:pPr>
            <a:r>
              <a:rPr lang="en-US" sz="1200" dirty="0" smtClean="0"/>
              <a:t>Prototype draft completion date </a:t>
            </a:r>
            <a:r>
              <a:rPr lang="en-US" sz="1200" dirty="0" smtClean="0"/>
              <a:t>Q3, </a:t>
            </a:r>
            <a:r>
              <a:rPr lang="en-US" sz="1200" dirty="0" smtClean="0"/>
              <a:t>2013</a:t>
            </a:r>
          </a:p>
          <a:p>
            <a:pPr eaLnBrk="1" hangingPunct="1">
              <a:defRPr/>
            </a:pPr>
            <a:r>
              <a:rPr lang="en-US" sz="1600" dirty="0" smtClean="0"/>
              <a:t>IDS-IAA specification</a:t>
            </a:r>
          </a:p>
          <a:p>
            <a:pPr marL="692150" lvl="2" indent="-342900" eaLnBrk="1" hangingPunct="1">
              <a:defRPr/>
            </a:pPr>
            <a:r>
              <a:rPr lang="en-US" sz="1200" dirty="0"/>
              <a:t>Prototype draft </a:t>
            </a:r>
            <a:r>
              <a:rPr lang="en-US" sz="1200" dirty="0" smtClean="0"/>
              <a:t>completion </a:t>
            </a:r>
            <a:r>
              <a:rPr lang="en-US" sz="1200" dirty="0"/>
              <a:t>date </a:t>
            </a:r>
            <a:r>
              <a:rPr lang="en-US" sz="1200" dirty="0" smtClean="0"/>
              <a:t>Q3, 2013</a:t>
            </a:r>
            <a:endParaRPr lang="en-US" sz="1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60F9C3B-6B30-46D4-8B2F-AF35D0DF64EB}" type="slidenum">
              <a:rPr lang="en-US" smtClean="0"/>
              <a:pPr eaLnBrk="1" hangingPunct="1"/>
              <a:t>6</a:t>
            </a:fld>
            <a:endParaRPr lang="en-US" smtClean="0"/>
          </a:p>
        </p:txBody>
      </p:sp>
      <p:sp>
        <p:nvSpPr>
          <p:cNvPr id="717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dirty="0" smtClean="0"/>
              <a:t>Copyright © 2013, Printer Working Group. All rights reserved.</a:t>
            </a:r>
          </a:p>
        </p:txBody>
      </p:sp>
      <p:sp>
        <p:nvSpPr>
          <p:cNvPr id="7172" name="Rectangle 23"/>
          <p:cNvSpPr>
            <a:spLocks noGrp="1" noChangeArrowheads="1"/>
          </p:cNvSpPr>
          <p:nvPr>
            <p:ph type="title"/>
          </p:nvPr>
        </p:nvSpPr>
        <p:spPr/>
        <p:txBody>
          <a:bodyPr/>
          <a:lstStyle/>
          <a:p>
            <a:pPr eaLnBrk="1" hangingPunct="1"/>
            <a:r>
              <a:rPr lang="en-US" dirty="0" smtClean="0"/>
              <a:t>Next Steps</a:t>
            </a:r>
          </a:p>
        </p:txBody>
      </p:sp>
      <p:sp>
        <p:nvSpPr>
          <p:cNvPr id="6149" name="Rectangle 24"/>
          <p:cNvSpPr>
            <a:spLocks noGrp="1" noChangeArrowheads="1"/>
          </p:cNvSpPr>
          <p:nvPr>
            <p:ph type="body" idx="1"/>
          </p:nvPr>
        </p:nvSpPr>
        <p:spPr>
          <a:xfrm>
            <a:off x="457200" y="1371600"/>
            <a:ext cx="8229600" cy="5105400"/>
          </a:xfrm>
        </p:spPr>
        <p:txBody>
          <a:bodyPr/>
          <a:lstStyle/>
          <a:p>
            <a:pPr>
              <a:defRPr/>
            </a:pPr>
            <a:r>
              <a:rPr lang="en-US" sz="1800" dirty="0" smtClean="0"/>
              <a:t>Resume </a:t>
            </a:r>
            <a:r>
              <a:rPr lang="en-US" sz="1800" dirty="0"/>
              <a:t>Health Remediation specification</a:t>
            </a:r>
          </a:p>
          <a:p>
            <a:pPr lvl="1">
              <a:defRPr/>
            </a:pPr>
            <a:r>
              <a:rPr lang="en-US" sz="1400" dirty="0" smtClean="0"/>
              <a:t>TCG TNC WG has </a:t>
            </a:r>
            <a:r>
              <a:rPr lang="en-US" sz="1400" dirty="0"/>
              <a:t>expressed interest in health remediation</a:t>
            </a:r>
          </a:p>
          <a:p>
            <a:pPr>
              <a:defRPr/>
            </a:pPr>
            <a:r>
              <a:rPr lang="en-US" sz="1800" dirty="0" smtClean="0"/>
              <a:t>IDS Identification, Authentication and Authorization specification</a:t>
            </a:r>
            <a:endParaRPr lang="en-US" sz="1800" dirty="0" smtClean="0"/>
          </a:p>
          <a:p>
            <a:pPr lvl="1">
              <a:defRPr/>
            </a:pPr>
            <a:r>
              <a:rPr lang="en-US" sz="1400" dirty="0" smtClean="0"/>
              <a:t>Definition </a:t>
            </a:r>
            <a:r>
              <a:rPr lang="en-US" sz="1400" dirty="0"/>
              <a:t>of core set of Policy </a:t>
            </a:r>
            <a:r>
              <a:rPr lang="en-US" sz="1400" dirty="0" smtClean="0"/>
              <a:t>Attributes</a:t>
            </a:r>
            <a:endParaRPr lang="en-US" sz="1400" dirty="0"/>
          </a:p>
          <a:p>
            <a:pPr lvl="2">
              <a:defRPr/>
            </a:pPr>
            <a:r>
              <a:rPr lang="en-US" sz="1200" dirty="0" smtClean="0"/>
              <a:t>Harmonize </a:t>
            </a:r>
            <a:r>
              <a:rPr lang="en-US" sz="1200" dirty="0" smtClean="0"/>
              <a:t>with TCG TNC </a:t>
            </a:r>
            <a:r>
              <a:rPr lang="en-US" sz="1200" dirty="0" smtClean="0"/>
              <a:t>specifications</a:t>
            </a:r>
          </a:p>
          <a:p>
            <a:pPr lvl="2">
              <a:defRPr/>
            </a:pPr>
            <a:r>
              <a:rPr lang="en-US" sz="1200" dirty="0"/>
              <a:t>Define access control values </a:t>
            </a:r>
          </a:p>
          <a:p>
            <a:pPr>
              <a:defRPr/>
            </a:pPr>
            <a:r>
              <a:rPr lang="en-US" sz="1800" dirty="0"/>
              <a:t>IDS model </a:t>
            </a:r>
            <a:r>
              <a:rPr lang="en-US" sz="1800" dirty="0" smtClean="0"/>
              <a:t>specification</a:t>
            </a:r>
          </a:p>
          <a:p>
            <a:pPr>
              <a:defRPr/>
            </a:pPr>
            <a:r>
              <a:rPr lang="en-US" sz="1800" dirty="0"/>
              <a:t>Monitor progress of MFP Technical community on Protection Profile work</a:t>
            </a:r>
          </a:p>
          <a:p>
            <a:pPr marL="0" indent="0">
              <a:buNone/>
              <a:defRPr/>
            </a:pPr>
            <a:endParaRPr lang="en-US" sz="1800" dirty="0"/>
          </a:p>
          <a:p>
            <a:pPr lvl="1">
              <a:defRPr/>
            </a:pPr>
            <a:endParaRPr lang="en-US" sz="1400" dirty="0"/>
          </a:p>
        </p:txBody>
      </p:sp>
    </p:spTree>
    <p:extLst>
      <p:ext uri="{BB962C8B-B14F-4D97-AF65-F5344CB8AC3E}">
        <p14:creationId xmlns:p14="http://schemas.microsoft.com/office/powerpoint/2010/main" val="4884343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6AA4228-B9D2-4DBB-9AB7-2FBAC4ED4E67}" type="slidenum">
              <a:rPr lang="en-US" smtClean="0"/>
              <a:pPr eaLnBrk="1" hangingPunct="1"/>
              <a:t>7</a:t>
            </a:fld>
            <a:endParaRPr lang="en-US" smtClean="0"/>
          </a:p>
        </p:txBody>
      </p:sp>
      <p:sp>
        <p:nvSpPr>
          <p:cNvPr id="819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dirty="0" smtClean="0"/>
              <a:t>Copyright © 2013, Printer Working Group. All rights reserved.</a:t>
            </a:r>
          </a:p>
        </p:txBody>
      </p:sp>
      <p:sp>
        <p:nvSpPr>
          <p:cNvPr id="8196" name="Rectangle 2"/>
          <p:cNvSpPr>
            <a:spLocks noGrp="1" noChangeArrowheads="1"/>
          </p:cNvSpPr>
          <p:nvPr>
            <p:ph type="title"/>
          </p:nvPr>
        </p:nvSpPr>
        <p:spPr>
          <a:xfrm>
            <a:off x="228600" y="274638"/>
            <a:ext cx="7239000" cy="868362"/>
          </a:xfrm>
        </p:spPr>
        <p:txBody>
          <a:bodyPr/>
          <a:lstStyle/>
          <a:p>
            <a:pPr eaLnBrk="1" hangingPunct="1"/>
            <a:r>
              <a:rPr lang="en-US" smtClean="0"/>
              <a:t>More Info/How to participate</a:t>
            </a:r>
          </a:p>
        </p:txBody>
      </p:sp>
      <p:sp>
        <p:nvSpPr>
          <p:cNvPr id="67587" name="Rectangle 3"/>
          <p:cNvSpPr>
            <a:spLocks noGrp="1" noChangeArrowheads="1"/>
          </p:cNvSpPr>
          <p:nvPr>
            <p:ph type="body" idx="1"/>
          </p:nvPr>
        </p:nvSpPr>
        <p:spPr>
          <a:xfrm>
            <a:off x="0" y="1524000"/>
            <a:ext cx="9144000" cy="4800600"/>
          </a:xfrm>
        </p:spPr>
        <p:txBody>
          <a:bodyPr/>
          <a:lstStyle/>
          <a:p>
            <a:pPr eaLnBrk="1" hangingPunct="1">
              <a:buFont typeface="Wingdings" pitchFamily="2" charset="2"/>
              <a:buChar char="v"/>
              <a:defRPr/>
            </a:pPr>
            <a:r>
              <a:rPr lang="en-US" sz="2000" dirty="0" smtClean="0">
                <a:cs typeface="Vrinda" pitchFamily="2" charset="0"/>
              </a:rPr>
              <a:t>We welcome participation from PWG member companies and input from the user community</a:t>
            </a:r>
          </a:p>
          <a:p>
            <a:pPr eaLnBrk="1" hangingPunct="1">
              <a:buFont typeface="Wingdings" pitchFamily="2" charset="2"/>
              <a:buChar char="v"/>
              <a:defRPr/>
            </a:pPr>
            <a:r>
              <a:rPr lang="en-US" sz="2000" dirty="0" smtClean="0"/>
              <a:t>The group maintains a Web Page and separate WIKI pages for IDS update</a:t>
            </a:r>
          </a:p>
          <a:p>
            <a:pPr lvl="2" eaLnBrk="1" hangingPunct="1">
              <a:buFont typeface="Wingdings" pitchFamily="2" charset="2"/>
              <a:buChar char="v"/>
              <a:defRPr/>
            </a:pPr>
            <a:r>
              <a:rPr lang="en-US" sz="1600" dirty="0" smtClean="0">
                <a:hlinkClick r:id="rId3"/>
              </a:rPr>
              <a:t>http://www.pwg.org/ids/index.html</a:t>
            </a:r>
            <a:endParaRPr lang="en-US" sz="1600" dirty="0" smtClean="0"/>
          </a:p>
          <a:p>
            <a:pPr lvl="2" eaLnBrk="1" hangingPunct="1">
              <a:buFont typeface="Wingdings" pitchFamily="2" charset="2"/>
              <a:buChar char="v"/>
              <a:defRPr/>
            </a:pPr>
            <a:r>
              <a:rPr lang="en-US" sz="1600" dirty="0">
                <a:hlinkClick r:id="rId4"/>
              </a:rPr>
              <a:t>http://</a:t>
            </a:r>
            <a:r>
              <a:rPr lang="en-US" sz="1600" dirty="0" smtClean="0">
                <a:hlinkClick r:id="rId4"/>
              </a:rPr>
              <a:t>pwg-wiki.wikispaces.com/Imaging+Device+Security+WG</a:t>
            </a:r>
            <a:r>
              <a:rPr lang="en-US" sz="1600" dirty="0" smtClean="0"/>
              <a:t> </a:t>
            </a:r>
          </a:p>
          <a:p>
            <a:pPr lvl="2" eaLnBrk="1" hangingPunct="1">
              <a:buFont typeface="Wingdings" pitchFamily="2" charset="2"/>
              <a:buChar char="v"/>
              <a:defRPr/>
            </a:pPr>
            <a:endParaRPr lang="en-US" sz="1000" dirty="0" smtClean="0"/>
          </a:p>
          <a:p>
            <a:pPr eaLnBrk="1" hangingPunct="1">
              <a:buFont typeface="Wingdings" pitchFamily="2" charset="2"/>
              <a:buChar char="v"/>
              <a:defRPr/>
            </a:pPr>
            <a:r>
              <a:rPr lang="en-US" sz="2000" dirty="0" smtClean="0"/>
              <a:t>To subscribe to the IDS mailing list, go to :</a:t>
            </a:r>
          </a:p>
          <a:p>
            <a:pPr lvl="2" eaLnBrk="1" hangingPunct="1">
              <a:buFont typeface="Wingdings" pitchFamily="2" charset="2"/>
              <a:buChar char="v"/>
              <a:defRPr/>
            </a:pPr>
            <a:r>
              <a:rPr lang="en-US" sz="1600" dirty="0" smtClean="0">
                <a:hlinkClick r:id="rId5"/>
              </a:rPr>
              <a:t>https://www.pwg.org/mailman/listinfo/ids</a:t>
            </a:r>
            <a:r>
              <a:rPr lang="en-US" sz="1600" dirty="0" smtClean="0"/>
              <a:t> </a:t>
            </a:r>
          </a:p>
          <a:p>
            <a:pPr lvl="2" eaLnBrk="1" hangingPunct="1">
              <a:buFont typeface="Wingdings" pitchFamily="2" charset="2"/>
              <a:buChar char="v"/>
              <a:defRPr/>
            </a:pPr>
            <a:endParaRPr lang="en-US" sz="1600" dirty="0"/>
          </a:p>
          <a:p>
            <a:pPr eaLnBrk="1" hangingPunct="1">
              <a:buFont typeface="Wingdings" pitchFamily="2" charset="2"/>
              <a:buChar char="v"/>
              <a:defRPr/>
            </a:pPr>
            <a:r>
              <a:rPr lang="en-US" sz="2000" dirty="0" smtClean="0"/>
              <a:t>The group hold bi-weekly conference calls on </a:t>
            </a:r>
            <a:r>
              <a:rPr lang="en-US" sz="2000" dirty="0"/>
              <a:t>Mondays at 11:00AM PST/2:00PM EST</a:t>
            </a:r>
          </a:p>
          <a:p>
            <a:pPr lvl="1" eaLnBrk="1" hangingPunct="1">
              <a:buFont typeface="Wingdings" pitchFamily="2" charset="2"/>
              <a:buChar char="v"/>
              <a:defRPr/>
            </a:pPr>
            <a:r>
              <a:rPr lang="en-US" sz="1600" dirty="0" smtClean="0"/>
              <a:t>Next teleconference </a:t>
            </a:r>
            <a:r>
              <a:rPr lang="en-US" sz="1600" dirty="0" smtClean="0"/>
              <a:t>June 10, </a:t>
            </a:r>
            <a:r>
              <a:rPr lang="en-US" sz="1600" dirty="0" smtClean="0"/>
              <a:t>2013 </a:t>
            </a:r>
            <a:endParaRPr lang="en-US" sz="1200" dirty="0" smtClean="0"/>
          </a:p>
          <a:p>
            <a:pPr lvl="2" eaLnBrk="1" hangingPunct="1">
              <a:buFontTx/>
              <a:buNone/>
              <a:defRPr/>
            </a:pPr>
            <a:endParaRPr lang="en-US" sz="900" dirty="0" smtClean="0">
              <a:ea typeface="+mn-ea"/>
              <a:cs typeface="+mn-cs"/>
            </a:endParaRPr>
          </a:p>
          <a:p>
            <a:pPr eaLnBrk="1" hangingPunct="1">
              <a:buFontTx/>
              <a:buNone/>
              <a:defRPr/>
            </a:pPr>
            <a:endParaRPr lang="en-US" dirty="0" smtClean="0"/>
          </a:p>
        </p:txBody>
      </p:sp>
    </p:spTree>
  </p:cSld>
  <p:clrMapOvr>
    <a:masterClrMapping/>
  </p:clrMapOvr>
</p:sld>
</file>

<file path=ppt/theme/theme1.xml><?xml version="1.0" encoding="utf-8"?>
<a:theme xmlns:a="http://schemas.openxmlformats.org/drawingml/2006/main" name="PWG-Slide-Template">
  <a:themeElements>
    <a:clrScheme name="PWG Slide Template 1">
      <a:dk1>
        <a:srgbClr val="000000"/>
      </a:dk1>
      <a:lt1>
        <a:srgbClr val="FFFFFF"/>
      </a:lt1>
      <a:dk2>
        <a:srgbClr val="000000"/>
      </a:dk2>
      <a:lt2>
        <a:srgbClr val="808080"/>
      </a:lt2>
      <a:accent1>
        <a:srgbClr val="FF9933"/>
      </a:accent1>
      <a:accent2>
        <a:srgbClr val="DBA215"/>
      </a:accent2>
      <a:accent3>
        <a:srgbClr val="FFFFFF"/>
      </a:accent3>
      <a:accent4>
        <a:srgbClr val="000000"/>
      </a:accent4>
      <a:accent5>
        <a:srgbClr val="FFCAAD"/>
      </a:accent5>
      <a:accent6>
        <a:srgbClr val="C69212"/>
      </a:accent6>
      <a:hlink>
        <a:srgbClr val="0066CC"/>
      </a:hlink>
      <a:folHlink>
        <a:srgbClr val="DDDDDD"/>
      </a:folHlink>
    </a:clrScheme>
    <a:fontScheme name="PWG Slide Templat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WG Slide Template 1">
        <a:dk1>
          <a:srgbClr val="000000"/>
        </a:dk1>
        <a:lt1>
          <a:srgbClr val="FFFFFF"/>
        </a:lt1>
        <a:dk2>
          <a:srgbClr val="000000"/>
        </a:dk2>
        <a:lt2>
          <a:srgbClr val="808080"/>
        </a:lt2>
        <a:accent1>
          <a:srgbClr val="FF9933"/>
        </a:accent1>
        <a:accent2>
          <a:srgbClr val="DBA215"/>
        </a:accent2>
        <a:accent3>
          <a:srgbClr val="FFFFFF"/>
        </a:accent3>
        <a:accent4>
          <a:srgbClr val="000000"/>
        </a:accent4>
        <a:accent5>
          <a:srgbClr val="FFCAAD"/>
        </a:accent5>
        <a:accent6>
          <a:srgbClr val="C69212"/>
        </a:accent6>
        <a:hlink>
          <a:srgbClr val="0066CC"/>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PWG-Slide-Template</Template>
  <TotalTime>4298</TotalTime>
  <Words>681</Words>
  <Application>Microsoft Office PowerPoint</Application>
  <PresentationFormat>On-screen Show (4:3)</PresentationFormat>
  <Paragraphs>85</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PWG-Slide-Template</vt:lpstr>
      <vt:lpstr>PWG Plenary Status Report IDS Working Group</vt:lpstr>
      <vt:lpstr>Purpose of the effort</vt:lpstr>
      <vt:lpstr>Administration</vt:lpstr>
      <vt:lpstr>Approved Proposed Standards</vt:lpstr>
      <vt:lpstr>Current Status</vt:lpstr>
      <vt:lpstr>Next Steps</vt:lpstr>
      <vt:lpstr>More Info/How to participate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Murdock, Joe</dc:creator>
  <cp:lastModifiedBy>Murdock, Joe</cp:lastModifiedBy>
  <cp:revision>324</cp:revision>
  <dcterms:created xsi:type="dcterms:W3CDTF">2010-02-02T01:16:56Z</dcterms:created>
  <dcterms:modified xsi:type="dcterms:W3CDTF">2013-05-07T19:40:14Z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TC011038911033</vt:lpwstr>
  </property>
</Properties>
</file>