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474" r:id="rId2"/>
    <p:sldId id="449" r:id="rId3"/>
    <p:sldId id="470" r:id="rId4"/>
    <p:sldId id="469" r:id="rId5"/>
    <p:sldId id="266" r:id="rId6"/>
    <p:sldId id="451" r:id="rId7"/>
    <p:sldId id="332" r:id="rId8"/>
    <p:sldId id="472" r:id="rId9"/>
    <p:sldId id="458" r:id="rId10"/>
    <p:sldId id="450" r:id="rId11"/>
    <p:sldId id="460" r:id="rId12"/>
    <p:sldId id="463" r:id="rId13"/>
    <p:sldId id="467" r:id="rId14"/>
    <p:sldId id="466" r:id="rId15"/>
    <p:sldId id="465" r:id="rId1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41045-42CF-164A-AC11-2CC57D717271}" v="15" dt="2022-02-18T05:00:40.655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2"/>
    <p:restoredTop sz="96654"/>
  </p:normalViewPr>
  <p:slideViewPr>
    <p:cSldViewPr snapToGrid="0" snapToObjects="1">
      <p:cViewPr varScale="1">
        <p:scale>
          <a:sx n="124" d="100"/>
          <a:sy n="124" d="100"/>
        </p:scale>
        <p:origin x="18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5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A5641045-42CF-164A-AC11-2CC57D717271}"/>
    <pc:docChg chg="undo custSel addSld delSld modSld">
      <pc:chgData name="Kennedy, Smith (Wireless &amp; IPP Standards)" userId="0eeb2244-425b-4283-bee1-e4f5d8874cb0" providerId="ADAL" clId="{A5641045-42CF-164A-AC11-2CC57D717271}" dt="2022-02-18T05:00:40.655" v="379"/>
      <pc:docMkLst>
        <pc:docMk/>
      </pc:docMkLst>
      <pc:sldChg chg="modSp add del mod">
        <pc:chgData name="Kennedy, Smith (Wireless &amp; IPP Standards)" userId="0eeb2244-425b-4283-bee1-e4f5d8874cb0" providerId="ADAL" clId="{A5641045-42CF-164A-AC11-2CC57D717271}" dt="2022-02-17T20:22:58.095" v="378" actId="20577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A5641045-42CF-164A-AC11-2CC57D717271}" dt="2022-02-17T20:22:58.095" v="378" actId="20577"/>
          <ac:spMkLst>
            <pc:docMk/>
            <pc:sldMk cId="938862281" sldId="332"/>
            <ac:spMk id="3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A5641045-42CF-164A-AC11-2CC57D717271}" dt="2022-02-17T18:34:40.697" v="3" actId="2696"/>
        <pc:sldMkLst>
          <pc:docMk/>
          <pc:sldMk cId="168947725" sldId="417"/>
        </pc:sldMkLst>
      </pc:sldChg>
      <pc:sldChg chg="del">
        <pc:chgData name="Kennedy, Smith (Wireless &amp; IPP Standards)" userId="0eeb2244-425b-4283-bee1-e4f5d8874cb0" providerId="ADAL" clId="{A5641045-42CF-164A-AC11-2CC57D717271}" dt="2022-02-17T18:36:06.186" v="10" actId="2696"/>
        <pc:sldMkLst>
          <pc:docMk/>
          <pc:sldMk cId="2157386752" sldId="441"/>
        </pc:sldMkLst>
      </pc:sldChg>
      <pc:sldChg chg="del">
        <pc:chgData name="Kennedy, Smith (Wireless &amp; IPP Standards)" userId="0eeb2244-425b-4283-bee1-e4f5d8874cb0" providerId="ADAL" clId="{A5641045-42CF-164A-AC11-2CC57D717271}" dt="2022-02-17T18:35:02.936" v="7" actId="2696"/>
        <pc:sldMkLst>
          <pc:docMk/>
          <pc:sldMk cId="3053778456" sldId="447"/>
        </pc:sldMkLst>
      </pc:sldChg>
      <pc:sldChg chg="modSp mod">
        <pc:chgData name="Kennedy, Smith (Wireless &amp; IPP Standards)" userId="0eeb2244-425b-4283-bee1-e4f5d8874cb0" providerId="ADAL" clId="{A5641045-42CF-164A-AC11-2CC57D717271}" dt="2022-02-17T18:34:58.753" v="6" actId="20577"/>
        <pc:sldMkLst>
          <pc:docMk/>
          <pc:sldMk cId="413585487" sldId="449"/>
        </pc:sldMkLst>
        <pc:spChg chg="mod">
          <ac:chgData name="Kennedy, Smith (Wireless &amp; IPP Standards)" userId="0eeb2244-425b-4283-bee1-e4f5d8874cb0" providerId="ADAL" clId="{A5641045-42CF-164A-AC11-2CC57D717271}" dt="2022-02-17T18:34:58.753" v="6" actId="20577"/>
          <ac:spMkLst>
            <pc:docMk/>
            <pc:sldMk cId="413585487" sldId="449"/>
            <ac:spMk id="2" creationId="{52C9E5A9-81E1-4F43-9FDB-ED60A66E0BE1}"/>
          </ac:spMkLst>
        </pc:spChg>
        <pc:spChg chg="mod">
          <ac:chgData name="Kennedy, Smith (Wireless &amp; IPP Standards)" userId="0eeb2244-425b-4283-bee1-e4f5d8874cb0" providerId="ADAL" clId="{A5641045-42CF-164A-AC11-2CC57D717271}" dt="2022-02-17T18:34:09.803" v="1" actId="6549"/>
          <ac:spMkLst>
            <pc:docMk/>
            <pc:sldMk cId="413585487" sldId="449"/>
            <ac:spMk id="3" creationId="{3ACA749F-0304-CC44-AB6F-81E644776DC8}"/>
          </ac:spMkLst>
        </pc:spChg>
      </pc:sldChg>
      <pc:sldChg chg="modSp mod">
        <pc:chgData name="Kennedy, Smith (Wireless &amp; IPP Standards)" userId="0eeb2244-425b-4283-bee1-e4f5d8874cb0" providerId="ADAL" clId="{A5641045-42CF-164A-AC11-2CC57D717271}" dt="2022-02-17T18:36:38.576" v="33" actId="20577"/>
        <pc:sldMkLst>
          <pc:docMk/>
          <pc:sldMk cId="3819166740" sldId="450"/>
        </pc:sldMkLst>
        <pc:spChg chg="mod">
          <ac:chgData name="Kennedy, Smith (Wireless &amp; IPP Standards)" userId="0eeb2244-425b-4283-bee1-e4f5d8874cb0" providerId="ADAL" clId="{A5641045-42CF-164A-AC11-2CC57D717271}" dt="2022-02-17T18:36:38.576" v="33" actId="20577"/>
          <ac:spMkLst>
            <pc:docMk/>
            <pc:sldMk cId="3819166740" sldId="450"/>
            <ac:spMk id="3" creationId="{F8B487DA-4D09-9D42-A6F6-366A4876C11C}"/>
          </ac:spMkLst>
        </pc:spChg>
      </pc:sldChg>
      <pc:sldChg chg="modSp mod">
        <pc:chgData name="Kennedy, Smith (Wireless &amp; IPP Standards)" userId="0eeb2244-425b-4283-bee1-e4f5d8874cb0" providerId="ADAL" clId="{A5641045-42CF-164A-AC11-2CC57D717271}" dt="2022-02-18T05:00:40.655" v="379"/>
        <pc:sldMkLst>
          <pc:docMk/>
          <pc:sldMk cId="293208952" sldId="451"/>
        </pc:sldMkLst>
        <pc:spChg chg="mod">
          <ac:chgData name="Kennedy, Smith (Wireless &amp; IPP Standards)" userId="0eeb2244-425b-4283-bee1-e4f5d8874cb0" providerId="ADAL" clId="{A5641045-42CF-164A-AC11-2CC57D717271}" dt="2022-02-18T05:00:40.655" v="379"/>
          <ac:spMkLst>
            <pc:docMk/>
            <pc:sldMk cId="293208952" sldId="451"/>
            <ac:spMk id="3" creationId="{36ED0177-95CE-8C47-A6AD-8B6A5B66B518}"/>
          </ac:spMkLst>
        </pc:spChg>
      </pc:sldChg>
      <pc:sldChg chg="del">
        <pc:chgData name="Kennedy, Smith (Wireless &amp; IPP Standards)" userId="0eeb2244-425b-4283-bee1-e4f5d8874cb0" providerId="ADAL" clId="{A5641045-42CF-164A-AC11-2CC57D717271}" dt="2022-02-17T18:36:17.414" v="11" actId="2696"/>
        <pc:sldMkLst>
          <pc:docMk/>
          <pc:sldMk cId="2579805622" sldId="452"/>
        </pc:sldMkLst>
      </pc:sldChg>
      <pc:sldChg chg="del">
        <pc:chgData name="Kennedy, Smith (Wireless &amp; IPP Standards)" userId="0eeb2244-425b-4283-bee1-e4f5d8874cb0" providerId="ADAL" clId="{A5641045-42CF-164A-AC11-2CC57D717271}" dt="2022-02-17T18:36:17.414" v="11" actId="2696"/>
        <pc:sldMkLst>
          <pc:docMk/>
          <pc:sldMk cId="1434920724" sldId="453"/>
        </pc:sldMkLst>
      </pc:sldChg>
      <pc:sldChg chg="del">
        <pc:chgData name="Kennedy, Smith (Wireless &amp; IPP Standards)" userId="0eeb2244-425b-4283-bee1-e4f5d8874cb0" providerId="ADAL" clId="{A5641045-42CF-164A-AC11-2CC57D717271}" dt="2022-02-17T18:36:17.414" v="11" actId="2696"/>
        <pc:sldMkLst>
          <pc:docMk/>
          <pc:sldMk cId="3670073439" sldId="454"/>
        </pc:sldMkLst>
      </pc:sldChg>
      <pc:sldChg chg="del">
        <pc:chgData name="Kennedy, Smith (Wireless &amp; IPP Standards)" userId="0eeb2244-425b-4283-bee1-e4f5d8874cb0" providerId="ADAL" clId="{A5641045-42CF-164A-AC11-2CC57D717271}" dt="2022-02-17T18:36:17.414" v="11" actId="2696"/>
        <pc:sldMkLst>
          <pc:docMk/>
          <pc:sldMk cId="3691103497" sldId="455"/>
        </pc:sldMkLst>
      </pc:sldChg>
      <pc:sldChg chg="del">
        <pc:chgData name="Kennedy, Smith (Wireless &amp; IPP Standards)" userId="0eeb2244-425b-4283-bee1-e4f5d8874cb0" providerId="ADAL" clId="{A5641045-42CF-164A-AC11-2CC57D717271}" dt="2022-02-17T18:36:17.414" v="11" actId="2696"/>
        <pc:sldMkLst>
          <pc:docMk/>
          <pc:sldMk cId="4117535153" sldId="456"/>
        </pc:sldMkLst>
      </pc:sldChg>
      <pc:sldChg chg="del">
        <pc:chgData name="Kennedy, Smith (Wireless &amp; IPP Standards)" userId="0eeb2244-425b-4283-bee1-e4f5d8874cb0" providerId="ADAL" clId="{A5641045-42CF-164A-AC11-2CC57D717271}" dt="2022-02-17T18:36:17.414" v="11" actId="2696"/>
        <pc:sldMkLst>
          <pc:docMk/>
          <pc:sldMk cId="902506963" sldId="457"/>
        </pc:sldMkLst>
      </pc:sldChg>
      <pc:sldChg chg="add del">
        <pc:chgData name="Kennedy, Smith (Wireless &amp; IPP Standards)" userId="0eeb2244-425b-4283-bee1-e4f5d8874cb0" providerId="ADAL" clId="{A5641045-42CF-164A-AC11-2CC57D717271}" dt="2022-02-17T18:35:28.455" v="9"/>
        <pc:sldMkLst>
          <pc:docMk/>
          <pc:sldMk cId="377522505" sldId="458"/>
        </pc:sldMkLst>
      </pc:sldChg>
      <pc:sldChg chg="modSp mod">
        <pc:chgData name="Kennedy, Smith (Wireless &amp; IPP Standards)" userId="0eeb2244-425b-4283-bee1-e4f5d8874cb0" providerId="ADAL" clId="{A5641045-42CF-164A-AC11-2CC57D717271}" dt="2022-02-17T18:46:14.106" v="326" actId="27636"/>
        <pc:sldMkLst>
          <pc:docMk/>
          <pc:sldMk cId="1057097857" sldId="460"/>
        </pc:sldMkLst>
        <pc:spChg chg="mod">
          <ac:chgData name="Kennedy, Smith (Wireless &amp; IPP Standards)" userId="0eeb2244-425b-4283-bee1-e4f5d8874cb0" providerId="ADAL" clId="{A5641045-42CF-164A-AC11-2CC57D717271}" dt="2022-02-17T18:46:14.106" v="326" actId="27636"/>
          <ac:spMkLst>
            <pc:docMk/>
            <pc:sldMk cId="1057097857" sldId="460"/>
            <ac:spMk id="3" creationId="{65487374-8296-B345-AEEB-F69142DA2B2B}"/>
          </ac:spMkLst>
        </pc:spChg>
      </pc:sldChg>
      <pc:sldChg chg="del">
        <pc:chgData name="Kennedy, Smith (Wireless &amp; IPP Standards)" userId="0eeb2244-425b-4283-bee1-e4f5d8874cb0" providerId="ADAL" clId="{A5641045-42CF-164A-AC11-2CC57D717271}" dt="2022-02-17T18:36:44.244" v="34" actId="2696"/>
        <pc:sldMkLst>
          <pc:docMk/>
          <pc:sldMk cId="1647245563" sldId="462"/>
        </pc:sldMkLst>
      </pc:sldChg>
      <pc:sldChg chg="modSp mod">
        <pc:chgData name="Kennedy, Smith (Wireless &amp; IPP Standards)" userId="0eeb2244-425b-4283-bee1-e4f5d8874cb0" providerId="ADAL" clId="{A5641045-42CF-164A-AC11-2CC57D717271}" dt="2022-02-17T18:46:00.149" v="323" actId="20577"/>
        <pc:sldMkLst>
          <pc:docMk/>
          <pc:sldMk cId="2683305383" sldId="463"/>
        </pc:sldMkLst>
        <pc:spChg chg="mod">
          <ac:chgData name="Kennedy, Smith (Wireless &amp; IPP Standards)" userId="0eeb2244-425b-4283-bee1-e4f5d8874cb0" providerId="ADAL" clId="{A5641045-42CF-164A-AC11-2CC57D717271}" dt="2022-02-17T18:46:00.149" v="323" actId="20577"/>
          <ac:spMkLst>
            <pc:docMk/>
            <pc:sldMk cId="2683305383" sldId="463"/>
            <ac:spMk id="3" creationId="{65BC042D-BB6F-824E-BE7E-A454F0512278}"/>
          </ac:spMkLst>
        </pc:spChg>
      </pc:sldChg>
      <pc:sldChg chg="modSp mod">
        <pc:chgData name="Kennedy, Smith (Wireless &amp; IPP Standards)" userId="0eeb2244-425b-4283-bee1-e4f5d8874cb0" providerId="ADAL" clId="{A5641045-42CF-164A-AC11-2CC57D717271}" dt="2022-02-17T18:48:54.365" v="342" actId="20577"/>
        <pc:sldMkLst>
          <pc:docMk/>
          <pc:sldMk cId="2940149329" sldId="465"/>
        </pc:sldMkLst>
        <pc:spChg chg="mod">
          <ac:chgData name="Kennedy, Smith (Wireless &amp; IPP Standards)" userId="0eeb2244-425b-4283-bee1-e4f5d8874cb0" providerId="ADAL" clId="{A5641045-42CF-164A-AC11-2CC57D717271}" dt="2022-02-17T18:48:54.365" v="342" actId="20577"/>
          <ac:spMkLst>
            <pc:docMk/>
            <pc:sldMk cId="2940149329" sldId="465"/>
            <ac:spMk id="3" creationId="{CB8F00AE-BC06-1D44-AA72-188A00D522EF}"/>
          </ac:spMkLst>
        </pc:spChg>
      </pc:sldChg>
      <pc:sldChg chg="modSp mod">
        <pc:chgData name="Kennedy, Smith (Wireless &amp; IPP Standards)" userId="0eeb2244-425b-4283-bee1-e4f5d8874cb0" providerId="ADAL" clId="{A5641045-42CF-164A-AC11-2CC57D717271}" dt="2022-02-17T18:47:29.490" v="332"/>
        <pc:sldMkLst>
          <pc:docMk/>
          <pc:sldMk cId="4204137625" sldId="466"/>
        </pc:sldMkLst>
        <pc:spChg chg="mod">
          <ac:chgData name="Kennedy, Smith (Wireless &amp; IPP Standards)" userId="0eeb2244-425b-4283-bee1-e4f5d8874cb0" providerId="ADAL" clId="{A5641045-42CF-164A-AC11-2CC57D717271}" dt="2022-02-17T18:47:29.490" v="332"/>
          <ac:spMkLst>
            <pc:docMk/>
            <pc:sldMk cId="4204137625" sldId="466"/>
            <ac:spMk id="3" creationId="{4EDEC183-F453-164C-9A04-90789DB746FB}"/>
          </ac:spMkLst>
        </pc:spChg>
      </pc:sldChg>
      <pc:sldChg chg="modSp">
        <pc:chgData name="Kennedy, Smith (Wireless &amp; IPP Standards)" userId="0eeb2244-425b-4283-bee1-e4f5d8874cb0" providerId="ADAL" clId="{A5641045-42CF-164A-AC11-2CC57D717271}" dt="2022-02-17T18:48:06.430" v="333"/>
        <pc:sldMkLst>
          <pc:docMk/>
          <pc:sldMk cId="389810870" sldId="467"/>
        </pc:sldMkLst>
        <pc:spChg chg="mod">
          <ac:chgData name="Kennedy, Smith (Wireless &amp; IPP Standards)" userId="0eeb2244-425b-4283-bee1-e4f5d8874cb0" providerId="ADAL" clId="{A5641045-42CF-164A-AC11-2CC57D717271}" dt="2022-02-17T18:48:06.430" v="333"/>
          <ac:spMkLst>
            <pc:docMk/>
            <pc:sldMk cId="389810870" sldId="467"/>
            <ac:spMk id="3" creationId="{212B4AB4-A686-BB47-B4F1-15D85A2BCAF9}"/>
          </ac:spMkLst>
        </pc:spChg>
      </pc:sldChg>
      <pc:sldChg chg="del">
        <pc:chgData name="Kennedy, Smith (Wireless &amp; IPP Standards)" userId="0eeb2244-425b-4283-bee1-e4f5d8874cb0" providerId="ADAL" clId="{A5641045-42CF-164A-AC11-2CC57D717271}" dt="2022-02-17T18:36:06.186" v="10" actId="2696"/>
        <pc:sldMkLst>
          <pc:docMk/>
          <pc:sldMk cId="3526337393" sldId="468"/>
        </pc:sldMkLst>
      </pc:sldChg>
      <pc:sldChg chg="del">
        <pc:chgData name="Kennedy, Smith (Wireless &amp; IPP Standards)" userId="0eeb2244-425b-4283-bee1-e4f5d8874cb0" providerId="ADAL" clId="{A5641045-42CF-164A-AC11-2CC57D717271}" dt="2022-02-17T18:35:02.936" v="7" actId="2696"/>
        <pc:sldMkLst>
          <pc:docMk/>
          <pc:sldMk cId="2201571506" sldId="471"/>
        </pc:sldMkLst>
      </pc:sldChg>
      <pc:sldChg chg="add del">
        <pc:chgData name="Kennedy, Smith (Wireless &amp; IPP Standards)" userId="0eeb2244-425b-4283-bee1-e4f5d8874cb0" providerId="ADAL" clId="{A5641045-42CF-164A-AC11-2CC57D717271}" dt="2022-02-17T18:35:28.455" v="9"/>
        <pc:sldMkLst>
          <pc:docMk/>
          <pc:sldMk cId="1724750097" sldId="472"/>
        </pc:sldMkLst>
      </pc:sldChg>
      <pc:sldChg chg="del">
        <pc:chgData name="Kennedy, Smith (Wireless &amp; IPP Standards)" userId="0eeb2244-425b-4283-bee1-e4f5d8874cb0" providerId="ADAL" clId="{A5641045-42CF-164A-AC11-2CC57D717271}" dt="2022-02-17T18:36:17.414" v="11" actId="2696"/>
        <pc:sldMkLst>
          <pc:docMk/>
          <pc:sldMk cId="4217151294" sldId="473"/>
        </pc:sldMkLst>
      </pc:sldChg>
      <pc:sldChg chg="modSp add mod">
        <pc:chgData name="Kennedy, Smith (Wireless &amp; IPP Standards)" userId="0eeb2244-425b-4283-bee1-e4f5d8874cb0" providerId="ADAL" clId="{A5641045-42CF-164A-AC11-2CC57D717271}" dt="2022-02-17T18:34:44.969" v="4" actId="20577"/>
        <pc:sldMkLst>
          <pc:docMk/>
          <pc:sldMk cId="651068840" sldId="474"/>
        </pc:sldMkLst>
        <pc:spChg chg="mod">
          <ac:chgData name="Kennedy, Smith (Wireless &amp; IPP Standards)" userId="0eeb2244-425b-4283-bee1-e4f5d8874cb0" providerId="ADAL" clId="{A5641045-42CF-164A-AC11-2CC57D717271}" dt="2022-02-17T18:34:44.969" v="4" actId="20577"/>
          <ac:spMkLst>
            <pc:docMk/>
            <pc:sldMk cId="651068840" sldId="474"/>
            <ac:spMk id="73" creationId="{00000000-0000-0000-0000-000000000000}"/>
          </ac:spMkLst>
        </pc:spChg>
      </pc:sldChg>
    </pc:docChg>
  </pc:docChgLst>
  <pc:docChgLst>
    <pc:chgData name="Kennedy, Smith (Wireless &amp; IPP Standards)" userId="0eeb2244-425b-4283-bee1-e4f5d8874cb0" providerId="ADAL" clId="{BC1EE8EC-1431-2543-9EB9-E5A276066C99}"/>
    <pc:docChg chg="undo custSel addSld delSld modSld sldOrd">
      <pc:chgData name="Kennedy, Smith (Wireless &amp; IPP Standards)" userId="0eeb2244-425b-4283-bee1-e4f5d8874cb0" providerId="ADAL" clId="{BC1EE8EC-1431-2543-9EB9-E5A276066C99}" dt="2021-10-28T14:05:30.809" v="9254" actId="20577"/>
      <pc:docMkLst>
        <pc:docMk/>
      </pc:docMkLst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0" sldId="256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9:24.299" v="52" actId="2696"/>
        <pc:sldMkLst>
          <pc:docMk/>
          <pc:sldMk cId="0" sldId="257"/>
        </pc:sldMkLst>
      </pc:sldChg>
      <pc:sldChg chg="modSp add del mod">
        <pc:chgData name="Kennedy, Smith (Wireless &amp; IPP Standards)" userId="0eeb2244-425b-4283-bee1-e4f5d8874cb0" providerId="ADAL" clId="{BC1EE8EC-1431-2543-9EB9-E5A276066C99}" dt="2021-09-30T14:59:24.299" v="52" actId="2696"/>
        <pc:sldMkLst>
          <pc:docMk/>
          <pc:sldMk cId="0" sldId="258"/>
        </pc:sldMkLst>
        <pc:spChg chg="mod">
          <ac:chgData name="Kennedy, Smith (Wireless &amp; IPP Standards)" userId="0eeb2244-425b-4283-bee1-e4f5d8874cb0" providerId="ADAL" clId="{BC1EE8EC-1431-2543-9EB9-E5A276066C99}" dt="2021-09-30T14:56:43.902" v="16" actId="27636"/>
          <ac:spMkLst>
            <pc:docMk/>
            <pc:sldMk cId="0" sldId="258"/>
            <ac:spMk id="144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4:59:24.299" v="52" actId="2696"/>
        <pc:sldMkLst>
          <pc:docMk/>
          <pc:sldMk cId="0" sldId="259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9:24.299" v="52" actId="2696"/>
        <pc:sldMkLst>
          <pc:docMk/>
          <pc:sldMk cId="0" sldId="260"/>
        </pc:sldMkLst>
      </pc:sldChg>
      <pc:sldChg chg="addSp delSp modSp add del mod modClrScheme chgLayout">
        <pc:chgData name="Kennedy, Smith (Wireless &amp; IPP Standards)" userId="0eeb2244-425b-4283-bee1-e4f5d8874cb0" providerId="ADAL" clId="{BC1EE8EC-1431-2543-9EB9-E5A276066C99}" dt="2021-09-30T14:59:24.299" v="52" actId="2696"/>
        <pc:sldMkLst>
          <pc:docMk/>
          <pc:sldMk cId="0" sldId="261"/>
        </pc:sldMkLst>
        <pc:spChg chg="add del mod ord">
          <ac:chgData name="Kennedy, Smith (Wireless &amp; IPP Standards)" userId="0eeb2244-425b-4283-bee1-e4f5d8874cb0" providerId="ADAL" clId="{BC1EE8EC-1431-2543-9EB9-E5A276066C99}" dt="2021-09-30T14:57:56.468" v="30" actId="700"/>
          <ac:spMkLst>
            <pc:docMk/>
            <pc:sldMk cId="0" sldId="261"/>
            <ac:spMk id="2" creationId="{79ED2B25-4978-0D49-B6B7-0600AC385BDB}"/>
          </ac:spMkLst>
        </pc:spChg>
        <pc:spChg chg="add del mod ord">
          <ac:chgData name="Kennedy, Smith (Wireless &amp; IPP Standards)" userId="0eeb2244-425b-4283-bee1-e4f5d8874cb0" providerId="ADAL" clId="{BC1EE8EC-1431-2543-9EB9-E5A276066C99}" dt="2021-09-30T14:57:56.468" v="30" actId="700"/>
          <ac:spMkLst>
            <pc:docMk/>
            <pc:sldMk cId="0" sldId="261"/>
            <ac:spMk id="3" creationId="{02230B96-2B7A-B840-B98E-04EDC1823C03}"/>
          </ac:spMkLst>
        </pc:spChg>
        <pc:spChg chg="add del mod">
          <ac:chgData name="Kennedy, Smith (Wireless &amp; IPP Standards)" userId="0eeb2244-425b-4283-bee1-e4f5d8874cb0" providerId="ADAL" clId="{BC1EE8EC-1431-2543-9EB9-E5A276066C99}" dt="2021-09-30T14:59:00.466" v="47" actId="700"/>
          <ac:spMkLst>
            <pc:docMk/>
            <pc:sldMk cId="0" sldId="261"/>
            <ac:spMk id="4" creationId="{F0A9ECEC-3AF1-DD46-BC0F-BBD5E5F28177}"/>
          </ac:spMkLst>
        </pc:spChg>
        <pc:spChg chg="add del mod">
          <ac:chgData name="Kennedy, Smith (Wireless &amp; IPP Standards)" userId="0eeb2244-425b-4283-bee1-e4f5d8874cb0" providerId="ADAL" clId="{BC1EE8EC-1431-2543-9EB9-E5A276066C99}" dt="2021-09-30T14:59:00.466" v="47" actId="700"/>
          <ac:spMkLst>
            <pc:docMk/>
            <pc:sldMk cId="0" sldId="261"/>
            <ac:spMk id="5" creationId="{2E29A397-280D-7E4F-892F-F76E1774F751}"/>
          </ac:spMkLst>
        </pc:spChg>
        <pc:spChg chg="add del mod">
          <ac:chgData name="Kennedy, Smith (Wireless &amp; IPP Standards)" userId="0eeb2244-425b-4283-bee1-e4f5d8874cb0" providerId="ADAL" clId="{BC1EE8EC-1431-2543-9EB9-E5A276066C99}" dt="2021-09-30T14:59:02.543" v="50" actId="20577"/>
          <ac:spMkLst>
            <pc:docMk/>
            <pc:sldMk cId="0" sldId="261"/>
            <ac:spMk id="150" creationId="{00000000-0000-0000-0000-000000000000}"/>
          </ac:spMkLst>
        </pc:spChg>
      </pc:sldChg>
      <pc:sldChg chg="addSp modSp add del mod modClrScheme chgLayout">
        <pc:chgData name="Kennedy, Smith (Wireless &amp; IPP Standards)" userId="0eeb2244-425b-4283-bee1-e4f5d8874cb0" providerId="ADAL" clId="{BC1EE8EC-1431-2543-9EB9-E5A276066C99}" dt="2021-09-30T15:15:52.552" v="880" actId="2696"/>
        <pc:sldMkLst>
          <pc:docMk/>
          <pc:sldMk cId="0" sldId="262"/>
        </pc:sldMkLst>
        <pc:spChg chg="add mod ord">
          <ac:chgData name="Kennedy, Smith (Wireless &amp; IPP Standards)" userId="0eeb2244-425b-4283-bee1-e4f5d8874cb0" providerId="ADAL" clId="{BC1EE8EC-1431-2543-9EB9-E5A276066C99}" dt="2021-09-30T15:15:01.792" v="875" actId="700"/>
          <ac:spMkLst>
            <pc:docMk/>
            <pc:sldMk cId="0" sldId="262"/>
            <ac:spMk id="2" creationId="{03B3C0EA-C421-A848-A517-E07750F450D9}"/>
          </ac:spMkLst>
        </pc:spChg>
        <pc:spChg chg="add mod ord">
          <ac:chgData name="Kennedy, Smith (Wireless &amp; IPP Standards)" userId="0eeb2244-425b-4283-bee1-e4f5d8874cb0" providerId="ADAL" clId="{BC1EE8EC-1431-2543-9EB9-E5A276066C99}" dt="2021-09-30T15:15:01.792" v="875" actId="700"/>
          <ac:spMkLst>
            <pc:docMk/>
            <pc:sldMk cId="0" sldId="262"/>
            <ac:spMk id="3" creationId="{4733CFE5-6353-9A4C-AC25-7CA232692A6B}"/>
          </ac:spMkLst>
        </pc:spChg>
        <pc:spChg chg="mod">
          <ac:chgData name="Kennedy, Smith (Wireless &amp; IPP Standards)" userId="0eeb2244-425b-4283-bee1-e4f5d8874cb0" providerId="ADAL" clId="{BC1EE8EC-1431-2543-9EB9-E5A276066C99}" dt="2021-09-30T14:59:38.729" v="76" actId="20577"/>
          <ac:spMkLst>
            <pc:docMk/>
            <pc:sldMk cId="0" sldId="262"/>
            <ac:spMk id="151" creationId="{00000000-0000-0000-0000-000000000000}"/>
          </ac:spMkLst>
        </pc:spChg>
        <pc:spChg chg="mod">
          <ac:chgData name="Kennedy, Smith (Wireless &amp; IPP Standards)" userId="0eeb2244-425b-4283-bee1-e4f5d8874cb0" providerId="ADAL" clId="{BC1EE8EC-1431-2543-9EB9-E5A276066C99}" dt="2021-09-30T15:14:56.646" v="874" actId="15"/>
          <ac:spMkLst>
            <pc:docMk/>
            <pc:sldMk cId="0" sldId="262"/>
            <ac:spMk id="152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5:02:14.250" v="288" actId="2696"/>
        <pc:sldMkLst>
          <pc:docMk/>
          <pc:sldMk cId="0" sldId="263"/>
        </pc:sldMkLst>
      </pc:sldChg>
      <pc:sldChg chg="add del">
        <pc:chgData name="Kennedy, Smith (Wireless &amp; IPP Standards)" userId="0eeb2244-425b-4283-bee1-e4f5d8874cb0" providerId="ADAL" clId="{BC1EE8EC-1431-2543-9EB9-E5A276066C99}" dt="2021-09-30T15:02:14.250" v="288" actId="2696"/>
        <pc:sldMkLst>
          <pc:docMk/>
          <pc:sldMk cId="0" sldId="264"/>
        </pc:sldMkLst>
      </pc:sldChg>
      <pc:sldChg chg="add del">
        <pc:chgData name="Kennedy, Smith (Wireless &amp; IPP Standards)" userId="0eeb2244-425b-4283-bee1-e4f5d8874cb0" providerId="ADAL" clId="{BC1EE8EC-1431-2543-9EB9-E5A276066C99}" dt="2021-09-30T15:02:14.250" v="288" actId="2696"/>
        <pc:sldMkLst>
          <pc:docMk/>
          <pc:sldMk cId="0" sldId="265"/>
        </pc:sldMkLst>
      </pc:sldChg>
      <pc:sldChg chg="addSp delSp modSp add del mod ord modClrScheme chgLayout modNotes">
        <pc:chgData name="Kennedy, Smith (Wireless &amp; IPP Standards)" userId="0eeb2244-425b-4283-bee1-e4f5d8874cb0" providerId="ADAL" clId="{BC1EE8EC-1431-2543-9EB9-E5A276066C99}" dt="2021-10-11T22:50:56.159" v="5633" actId="20577"/>
        <pc:sldMkLst>
          <pc:docMk/>
          <pc:sldMk cId="0" sldId="266"/>
        </pc:sldMkLst>
        <pc:spChg chg="add del mod">
          <ac:chgData name="Kennedy, Smith (Wireless &amp; IPP Standards)" userId="0eeb2244-425b-4283-bee1-e4f5d8874cb0" providerId="ADAL" clId="{BC1EE8EC-1431-2543-9EB9-E5A276066C99}" dt="2021-09-30T15:03:21.791" v="299" actId="478"/>
          <ac:spMkLst>
            <pc:docMk/>
            <pc:sldMk cId="0" sldId="266"/>
            <ac:spMk id="2" creationId="{1BB7F636-55D6-4E47-A214-5FDB03157523}"/>
          </ac:spMkLst>
        </pc:spChg>
        <pc:spChg chg="add mod">
          <ac:chgData name="Kennedy, Smith (Wireless &amp; IPP Standards)" userId="0eeb2244-425b-4283-bee1-e4f5d8874cb0" providerId="ADAL" clId="{BC1EE8EC-1431-2543-9EB9-E5A276066C99}" dt="2021-10-11T22:50:56.159" v="5633" actId="20577"/>
          <ac:spMkLst>
            <pc:docMk/>
            <pc:sldMk cId="0" sldId="266"/>
            <ac:spMk id="3" creationId="{F8B487DA-4D09-9D42-A6F6-366A4876C11C}"/>
          </ac:spMkLst>
        </pc:spChg>
        <pc:spChg chg="add del mod">
          <ac:chgData name="Kennedy, Smith (Wireless &amp; IPP Standards)" userId="0eeb2244-425b-4283-bee1-e4f5d8874cb0" providerId="ADAL" clId="{BC1EE8EC-1431-2543-9EB9-E5A276066C99}" dt="2021-09-30T15:04:50.716" v="452" actId="478"/>
          <ac:spMkLst>
            <pc:docMk/>
            <pc:sldMk cId="0" sldId="266"/>
            <ac:spMk id="4" creationId="{41A09A1A-7883-D641-AF68-BAA0ADC1982F}"/>
          </ac:spMkLst>
        </pc:spChg>
        <pc:spChg chg="add del mod">
          <ac:chgData name="Kennedy, Smith (Wireless &amp; IPP Standards)" userId="0eeb2244-425b-4283-bee1-e4f5d8874cb0" providerId="ADAL" clId="{BC1EE8EC-1431-2543-9EB9-E5A276066C99}" dt="2021-09-30T15:16:31.468" v="900"/>
          <ac:spMkLst>
            <pc:docMk/>
            <pc:sldMk cId="0" sldId="266"/>
            <ac:spMk id="5" creationId="{BBA58BAE-1E0A-BF4C-B463-5CE424AD06BE}"/>
          </ac:spMkLst>
        </pc:spChg>
        <pc:spChg chg="del mod">
          <ac:chgData name="Kennedy, Smith (Wireless &amp; IPP Standards)" userId="0eeb2244-425b-4283-bee1-e4f5d8874cb0" providerId="ADAL" clId="{BC1EE8EC-1431-2543-9EB9-E5A276066C99}" dt="2021-09-30T15:03:16.728" v="297" actId="478"/>
          <ac:spMkLst>
            <pc:docMk/>
            <pc:sldMk cId="0" sldId="266"/>
            <ac:spMk id="159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5:02:48.576" v="293" actId="2696"/>
        <pc:sldMkLst>
          <pc:docMk/>
          <pc:sldMk cId="0" sldId="267"/>
        </pc:sldMkLst>
      </pc:sldChg>
      <pc:sldChg chg="add del">
        <pc:chgData name="Kennedy, Smith (Wireless &amp; IPP Standards)" userId="0eeb2244-425b-4283-bee1-e4f5d8874cb0" providerId="ADAL" clId="{BC1EE8EC-1431-2543-9EB9-E5A276066C99}" dt="2021-09-30T15:02:53.402" v="294" actId="2696"/>
        <pc:sldMkLst>
          <pc:docMk/>
          <pc:sldMk cId="0" sldId="268"/>
        </pc:sldMkLst>
      </pc:sldChg>
      <pc:sldChg chg="addSp modSp add del">
        <pc:chgData name="Kennedy, Smith (Wireless &amp; IPP Standards)" userId="0eeb2244-425b-4283-bee1-e4f5d8874cb0" providerId="ADAL" clId="{BC1EE8EC-1431-2543-9EB9-E5A276066C99}" dt="2021-09-30T15:16:07.756" v="891" actId="2696"/>
        <pc:sldMkLst>
          <pc:docMk/>
          <pc:sldMk cId="0" sldId="269"/>
        </pc:sldMkLst>
        <pc:spChg chg="add mod">
          <ac:chgData name="Kennedy, Smith (Wireless &amp; IPP Standards)" userId="0eeb2244-425b-4283-bee1-e4f5d8874cb0" providerId="ADAL" clId="{BC1EE8EC-1431-2543-9EB9-E5A276066C99}" dt="2021-09-30T15:16:06.055" v="890"/>
          <ac:spMkLst>
            <pc:docMk/>
            <pc:sldMk cId="0" sldId="269"/>
            <ac:spMk id="2" creationId="{FF8C6848-7537-6745-ABA5-5646ED0E9FE4}"/>
          </ac:spMkLst>
        </pc:spChg>
      </pc:sldChg>
      <pc:sldChg chg="addSp modSp add del">
        <pc:chgData name="Kennedy, Smith (Wireless &amp; IPP Standards)" userId="0eeb2244-425b-4283-bee1-e4f5d8874cb0" providerId="ADAL" clId="{BC1EE8EC-1431-2543-9EB9-E5A276066C99}" dt="2021-09-30T15:16:06.051" v="889" actId="2696"/>
        <pc:sldMkLst>
          <pc:docMk/>
          <pc:sldMk cId="0" sldId="270"/>
        </pc:sldMkLst>
        <pc:spChg chg="add mod">
          <ac:chgData name="Kennedy, Smith (Wireless &amp; IPP Standards)" userId="0eeb2244-425b-4283-bee1-e4f5d8874cb0" providerId="ADAL" clId="{BC1EE8EC-1431-2543-9EB9-E5A276066C99}" dt="2021-09-30T15:16:04.290" v="888"/>
          <ac:spMkLst>
            <pc:docMk/>
            <pc:sldMk cId="0" sldId="270"/>
            <ac:spMk id="2" creationId="{895FD872-168E-F043-BFB6-39C841F72199}"/>
          </ac:spMkLst>
        </pc:spChg>
      </pc:sldChg>
      <pc:sldChg chg="addSp modSp add del">
        <pc:chgData name="Kennedy, Smith (Wireless &amp; IPP Standards)" userId="0eeb2244-425b-4283-bee1-e4f5d8874cb0" providerId="ADAL" clId="{BC1EE8EC-1431-2543-9EB9-E5A276066C99}" dt="2021-09-30T15:16:04.287" v="887" actId="2696"/>
        <pc:sldMkLst>
          <pc:docMk/>
          <pc:sldMk cId="0" sldId="271"/>
        </pc:sldMkLst>
        <pc:spChg chg="add mod">
          <ac:chgData name="Kennedy, Smith (Wireless &amp; IPP Standards)" userId="0eeb2244-425b-4283-bee1-e4f5d8874cb0" providerId="ADAL" clId="{BC1EE8EC-1431-2543-9EB9-E5A276066C99}" dt="2021-09-30T15:16:02.364" v="886"/>
          <ac:spMkLst>
            <pc:docMk/>
            <pc:sldMk cId="0" sldId="271"/>
            <ac:spMk id="2" creationId="{A4FF45C4-736D-4349-B800-54FDB75B5101}"/>
          </ac:spMkLst>
        </pc:spChg>
      </pc:sldChg>
      <pc:sldChg chg="addSp modSp add del">
        <pc:chgData name="Kennedy, Smith (Wireless &amp; IPP Standards)" userId="0eeb2244-425b-4283-bee1-e4f5d8874cb0" providerId="ADAL" clId="{BC1EE8EC-1431-2543-9EB9-E5A276066C99}" dt="2021-09-30T15:16:02.361" v="885" actId="2696"/>
        <pc:sldMkLst>
          <pc:docMk/>
          <pc:sldMk cId="0" sldId="272"/>
        </pc:sldMkLst>
        <pc:spChg chg="add mod">
          <ac:chgData name="Kennedy, Smith (Wireless &amp; IPP Standards)" userId="0eeb2244-425b-4283-bee1-e4f5d8874cb0" providerId="ADAL" clId="{BC1EE8EC-1431-2543-9EB9-E5A276066C99}" dt="2021-09-30T15:16:00.171" v="884"/>
          <ac:spMkLst>
            <pc:docMk/>
            <pc:sldMk cId="0" sldId="272"/>
            <ac:spMk id="2" creationId="{E09D9221-C0E4-5E43-96D0-7E04F2AF3051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5:16:00.166" v="883" actId="2696"/>
        <pc:sldMkLst>
          <pc:docMk/>
          <pc:sldMk cId="0" sldId="273"/>
        </pc:sldMkLst>
      </pc:sldChg>
      <pc:sldChg chg="addSp modSp add del">
        <pc:chgData name="Kennedy, Smith (Wireless &amp; IPP Standards)" userId="0eeb2244-425b-4283-bee1-e4f5d8874cb0" providerId="ADAL" clId="{BC1EE8EC-1431-2543-9EB9-E5A276066C99}" dt="2021-10-04T23:03:12.569" v="2632" actId="2696"/>
        <pc:sldMkLst>
          <pc:docMk/>
          <pc:sldMk cId="0" sldId="274"/>
        </pc:sldMkLst>
        <pc:spChg chg="add mod">
          <ac:chgData name="Kennedy, Smith (Wireless &amp; IPP Standards)" userId="0eeb2244-425b-4283-bee1-e4f5d8874cb0" providerId="ADAL" clId="{BC1EE8EC-1431-2543-9EB9-E5A276066C99}" dt="2021-09-30T15:16:15.982" v="895"/>
          <ac:spMkLst>
            <pc:docMk/>
            <pc:sldMk cId="0" sldId="274"/>
            <ac:spMk id="2" creationId="{AFCD0ADD-BD09-E74B-B96A-10D4D2AB972A}"/>
          </ac:spMkLst>
        </pc:spChg>
      </pc:sldChg>
      <pc:sldChg chg="addSp modSp add del">
        <pc:chgData name="Kennedy, Smith (Wireless &amp; IPP Standards)" userId="0eeb2244-425b-4283-bee1-e4f5d8874cb0" providerId="ADAL" clId="{BC1EE8EC-1431-2543-9EB9-E5A276066C99}" dt="2021-09-30T15:16:15.979" v="894" actId="2696"/>
        <pc:sldMkLst>
          <pc:docMk/>
          <pc:sldMk cId="0" sldId="275"/>
        </pc:sldMkLst>
        <pc:spChg chg="add mod">
          <ac:chgData name="Kennedy, Smith (Wireless &amp; IPP Standards)" userId="0eeb2244-425b-4283-bee1-e4f5d8874cb0" providerId="ADAL" clId="{BC1EE8EC-1431-2543-9EB9-E5A276066C99}" dt="2021-09-30T15:16:10.590" v="893"/>
          <ac:spMkLst>
            <pc:docMk/>
            <pc:sldMk cId="0" sldId="275"/>
            <ac:spMk id="2" creationId="{990E3944-5967-D94C-B1FA-AFC2751DDDE4}"/>
          </ac:spMkLst>
        </pc:spChg>
      </pc:sldChg>
      <pc:sldChg chg="addSp modSp add del">
        <pc:chgData name="Kennedy, Smith (Wireless &amp; IPP Standards)" userId="0eeb2244-425b-4283-bee1-e4f5d8874cb0" providerId="ADAL" clId="{BC1EE8EC-1431-2543-9EB9-E5A276066C99}" dt="2021-09-30T15:16:10.587" v="892" actId="2696"/>
        <pc:sldMkLst>
          <pc:docMk/>
          <pc:sldMk cId="0" sldId="276"/>
        </pc:sldMkLst>
        <pc:spChg chg="add mod">
          <ac:chgData name="Kennedy, Smith (Wireless &amp; IPP Standards)" userId="0eeb2244-425b-4283-bee1-e4f5d8874cb0" providerId="ADAL" clId="{BC1EE8EC-1431-2543-9EB9-E5A276066C99}" dt="2021-09-30T15:15:45.424" v="879"/>
          <ac:spMkLst>
            <pc:docMk/>
            <pc:sldMk cId="0" sldId="276"/>
            <ac:spMk id="2" creationId="{C0444B5C-2FA6-074F-9C3E-46C48C69846A}"/>
          </ac:spMkLst>
        </pc:spChg>
      </pc:sldChg>
      <pc:sldChg chg="addSp modSp add del">
        <pc:chgData name="Kennedy, Smith (Wireless &amp; IPP Standards)" userId="0eeb2244-425b-4283-bee1-e4f5d8874cb0" providerId="ADAL" clId="{BC1EE8EC-1431-2543-9EB9-E5A276066C99}" dt="2021-09-30T15:15:45.422" v="878" actId="2696"/>
        <pc:sldMkLst>
          <pc:docMk/>
          <pc:sldMk cId="0" sldId="277"/>
        </pc:sldMkLst>
        <pc:spChg chg="add mod">
          <ac:chgData name="Kennedy, Smith (Wireless &amp; IPP Standards)" userId="0eeb2244-425b-4283-bee1-e4f5d8874cb0" providerId="ADAL" clId="{BC1EE8EC-1431-2543-9EB9-E5A276066C99}" dt="2021-09-30T15:15:41.071" v="877"/>
          <ac:spMkLst>
            <pc:docMk/>
            <pc:sldMk cId="0" sldId="277"/>
            <ac:spMk id="2" creationId="{442E9861-8BE5-3549-B0A2-9A1C125A8515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0" sldId="287"/>
        </pc:sldMkLst>
      </pc:sldChg>
      <pc:sldChg chg="add del">
        <pc:chgData name="Kennedy, Smith (Wireless &amp; IPP Standards)" userId="0eeb2244-425b-4283-bee1-e4f5d8874cb0" providerId="ADAL" clId="{BC1EE8EC-1431-2543-9EB9-E5A276066C99}" dt="2021-09-30T15:15:41.068" v="876" actId="2696"/>
        <pc:sldMkLst>
          <pc:docMk/>
          <pc:sldMk cId="0" sldId="289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2029544423" sldId="290"/>
        </pc:sldMkLst>
      </pc:sldChg>
      <pc:sldChg chg="modSp add del mod">
        <pc:chgData name="Kennedy, Smith (Wireless &amp; IPP Standards)" userId="0eeb2244-425b-4283-bee1-e4f5d8874cb0" providerId="ADAL" clId="{BC1EE8EC-1431-2543-9EB9-E5A276066C99}" dt="2021-10-25T23:10:32.777" v="9009" actId="20577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BC1EE8EC-1431-2543-9EB9-E5A276066C99}" dt="2021-10-25T23:10:32.777" v="9009" actId="20577"/>
          <ac:spMkLst>
            <pc:docMk/>
            <pc:sldMk cId="938862281" sldId="332"/>
            <ac:spMk id="3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2982839826" sldId="374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2492131159" sldId="378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174105066" sldId="382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2412843006" sldId="386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1183384035" sldId="387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4242042159" sldId="388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2705793376" sldId="389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4038255652" sldId="390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803923045" sldId="403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4140388719" sldId="404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1452329628" sldId="407"/>
        </pc:sldMkLst>
      </pc:sldChg>
      <pc:sldChg chg="del">
        <pc:chgData name="Kennedy, Smith (Wireless &amp; IPP Standards)" userId="0eeb2244-425b-4283-bee1-e4f5d8874cb0" providerId="ADAL" clId="{BC1EE8EC-1431-2543-9EB9-E5A276066C99}" dt="2021-09-30T14:56:28.828" v="14" actId="2696"/>
        <pc:sldMkLst>
          <pc:docMk/>
          <pc:sldMk cId="2297960992" sldId="408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3980609319" sldId="410"/>
        </pc:sldMkLst>
      </pc:sldChg>
      <pc:sldChg chg="modSp mod">
        <pc:chgData name="Kennedy, Smith (Wireless &amp; IPP Standards)" userId="0eeb2244-425b-4283-bee1-e4f5d8874cb0" providerId="ADAL" clId="{BC1EE8EC-1431-2543-9EB9-E5A276066C99}" dt="2021-10-28T14:05:30.809" v="9254" actId="20577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BC1EE8EC-1431-2543-9EB9-E5A276066C99}" dt="2021-10-28T14:05:30.809" v="9254" actId="20577"/>
          <ac:spMkLst>
            <pc:docMk/>
            <pc:sldMk cId="168947725" sldId="417"/>
            <ac:spMk id="73" creationId="{00000000-0000-0000-0000-000000000000}"/>
          </ac:spMkLst>
        </pc:spChg>
        <pc:spChg chg="mod">
          <ac:chgData name="Kennedy, Smith (Wireless &amp; IPP Standards)" userId="0eeb2244-425b-4283-bee1-e4f5d8874cb0" providerId="ADAL" clId="{BC1EE8EC-1431-2543-9EB9-E5A276066C99}" dt="2021-10-12T21:20:59.869" v="5993" actId="20577"/>
          <ac:spMkLst>
            <pc:docMk/>
            <pc:sldMk cId="168947725" sldId="417"/>
            <ac:spMk id="74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3423151551" sldId="419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365919751" sldId="424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517491332" sldId="429"/>
        </pc:sldMkLst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3788327459" sldId="434"/>
        </pc:sldMkLst>
      </pc:sldChg>
      <pc:sldChg chg="modSp add del mod">
        <pc:chgData name="Kennedy, Smith (Wireless &amp; IPP Standards)" userId="0eeb2244-425b-4283-bee1-e4f5d8874cb0" providerId="ADAL" clId="{BC1EE8EC-1431-2543-9EB9-E5A276066C99}" dt="2021-10-27T21:39:18.068" v="9239"/>
        <pc:sldMkLst>
          <pc:docMk/>
          <pc:sldMk cId="2157386752" sldId="441"/>
        </pc:sldMkLst>
        <pc:spChg chg="mod">
          <ac:chgData name="Kennedy, Smith (Wireless &amp; IPP Standards)" userId="0eeb2244-425b-4283-bee1-e4f5d8874cb0" providerId="ADAL" clId="{BC1EE8EC-1431-2543-9EB9-E5A276066C99}" dt="2021-10-26T16:15:41.610" v="9225" actId="20577"/>
          <ac:spMkLst>
            <pc:docMk/>
            <pc:sldMk cId="2157386752" sldId="441"/>
            <ac:spMk id="396" creationId="{00000000-0000-0000-0000-000000000000}"/>
          </ac:spMkLst>
        </pc:spChg>
      </pc:sldChg>
      <pc:sldChg chg="modSp add del mod">
        <pc:chgData name="Kennedy, Smith (Wireless &amp; IPP Standards)" userId="0eeb2244-425b-4283-bee1-e4f5d8874cb0" providerId="ADAL" clId="{BC1EE8EC-1431-2543-9EB9-E5A276066C99}" dt="2021-10-26T16:15:17.717" v="9215" actId="2696"/>
        <pc:sldMkLst>
          <pc:docMk/>
          <pc:sldMk cId="3860022223" sldId="441"/>
        </pc:sldMkLst>
        <pc:spChg chg="mod">
          <ac:chgData name="Kennedy, Smith (Wireless &amp; IPP Standards)" userId="0eeb2244-425b-4283-bee1-e4f5d8874cb0" providerId="ADAL" clId="{BC1EE8EC-1431-2543-9EB9-E5A276066C99}" dt="2021-10-21T17:09:28.497" v="8959" actId="20577"/>
          <ac:spMkLst>
            <pc:docMk/>
            <pc:sldMk cId="3860022223" sldId="441"/>
            <ac:spMk id="396" creationId="{00000000-0000-0000-0000-000000000000}"/>
          </ac:spMkLst>
        </pc:spChg>
      </pc:sldChg>
      <pc:sldChg chg="modSp add del mod modNotes">
        <pc:chgData name="Kennedy, Smith (Wireless &amp; IPP Standards)" userId="0eeb2244-425b-4283-bee1-e4f5d8874cb0" providerId="ADAL" clId="{BC1EE8EC-1431-2543-9EB9-E5A276066C99}" dt="2021-10-11T19:04:13.875" v="5312" actId="2696"/>
        <pc:sldMkLst>
          <pc:docMk/>
          <pc:sldMk cId="2143724603" sldId="447"/>
        </pc:sldMkLst>
        <pc:spChg chg="mod">
          <ac:chgData name="Kennedy, Smith (Wireless &amp; IPP Standards)" userId="0eeb2244-425b-4283-bee1-e4f5d8874cb0" providerId="ADAL" clId="{BC1EE8EC-1431-2543-9EB9-E5A276066C99}" dt="2021-10-11T18:13:21.414" v="3864" actId="20577"/>
          <ac:spMkLst>
            <pc:docMk/>
            <pc:sldMk cId="2143724603" sldId="447"/>
            <ac:spMk id="359" creationId="{00000000-0000-0000-0000-000000000000}"/>
          </ac:spMkLst>
        </pc:spChg>
      </pc:sldChg>
      <pc:sldChg chg="modSp add mod">
        <pc:chgData name="Kennedy, Smith (Wireless &amp; IPP Standards)" userId="0eeb2244-425b-4283-bee1-e4f5d8874cb0" providerId="ADAL" clId="{BC1EE8EC-1431-2543-9EB9-E5A276066C99}" dt="2021-10-12T21:56:48.889" v="6076" actId="20577"/>
        <pc:sldMkLst>
          <pc:docMk/>
          <pc:sldMk cId="3053778456" sldId="447"/>
        </pc:sldMkLst>
        <pc:spChg chg="mod">
          <ac:chgData name="Kennedy, Smith (Wireless &amp; IPP Standards)" userId="0eeb2244-425b-4283-bee1-e4f5d8874cb0" providerId="ADAL" clId="{BC1EE8EC-1431-2543-9EB9-E5A276066C99}" dt="2021-10-12T21:56:48.889" v="6076" actId="20577"/>
          <ac:spMkLst>
            <pc:docMk/>
            <pc:sldMk cId="3053778456" sldId="447"/>
            <ac:spMk id="359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1418505234" sldId="448"/>
        </pc:sldMkLst>
      </pc:sldChg>
      <pc:sldChg chg="add del">
        <pc:chgData name="Kennedy, Smith (Wireless &amp; IPP Standards)" userId="0eeb2244-425b-4283-bee1-e4f5d8874cb0" providerId="ADAL" clId="{BC1EE8EC-1431-2543-9EB9-E5A276066C99}" dt="2021-09-30T15:05:07.673" v="470" actId="2696"/>
        <pc:sldMkLst>
          <pc:docMk/>
          <pc:sldMk cId="3859091650" sldId="448"/>
        </pc:sldMkLst>
      </pc:sldChg>
      <pc:sldChg chg="modSp new mod">
        <pc:chgData name="Kennedy, Smith (Wireless &amp; IPP Standards)" userId="0eeb2244-425b-4283-bee1-e4f5d8874cb0" providerId="ADAL" clId="{BC1EE8EC-1431-2543-9EB9-E5A276066C99}" dt="2021-10-12T21:56:36.802" v="6049" actId="20577"/>
        <pc:sldMkLst>
          <pc:docMk/>
          <pc:sldMk cId="413585487" sldId="449"/>
        </pc:sldMkLst>
        <pc:spChg chg="mod">
          <ac:chgData name="Kennedy, Smith (Wireless &amp; IPP Standards)" userId="0eeb2244-425b-4283-bee1-e4f5d8874cb0" providerId="ADAL" clId="{BC1EE8EC-1431-2543-9EB9-E5A276066C99}" dt="2021-10-11T22:45:36.785" v="5482" actId="20577"/>
          <ac:spMkLst>
            <pc:docMk/>
            <pc:sldMk cId="413585487" sldId="449"/>
            <ac:spMk id="2" creationId="{52C9E5A9-81E1-4F43-9FDB-ED60A66E0BE1}"/>
          </ac:spMkLst>
        </pc:spChg>
        <pc:spChg chg="mod">
          <ac:chgData name="Kennedy, Smith (Wireless &amp; IPP Standards)" userId="0eeb2244-425b-4283-bee1-e4f5d8874cb0" providerId="ADAL" clId="{BC1EE8EC-1431-2543-9EB9-E5A276066C99}" dt="2021-10-12T21:56:36.802" v="6049" actId="20577"/>
          <ac:spMkLst>
            <pc:docMk/>
            <pc:sldMk cId="413585487" sldId="449"/>
            <ac:spMk id="3" creationId="{3ACA749F-0304-CC44-AB6F-81E644776DC8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09-30T14:56:27.148" v="13" actId="2696"/>
        <pc:sldMkLst>
          <pc:docMk/>
          <pc:sldMk cId="3605259887" sldId="449"/>
        </pc:sldMkLst>
      </pc:sldChg>
      <pc:sldChg chg="modSp add del mod">
        <pc:chgData name="Kennedy, Smith (Wireless &amp; IPP Standards)" userId="0eeb2244-425b-4283-bee1-e4f5d8874cb0" providerId="ADAL" clId="{BC1EE8EC-1431-2543-9EB9-E5A276066C99}" dt="2021-10-26T16:13:27.469" v="9142" actId="2696"/>
        <pc:sldMkLst>
          <pc:docMk/>
          <pc:sldMk cId="2358206705" sldId="450"/>
        </pc:sldMkLst>
        <pc:spChg chg="mod">
          <ac:chgData name="Kennedy, Smith (Wireless &amp; IPP Standards)" userId="0eeb2244-425b-4283-bee1-e4f5d8874cb0" providerId="ADAL" clId="{BC1EE8EC-1431-2543-9EB9-E5A276066C99}" dt="2021-10-04T23:02:19.383" v="2631" actId="20577"/>
          <ac:spMkLst>
            <pc:docMk/>
            <pc:sldMk cId="2358206705" sldId="450"/>
            <ac:spMk id="3" creationId="{F8B487DA-4D09-9D42-A6F6-366A4876C11C}"/>
          </ac:spMkLst>
        </pc:spChg>
      </pc:sldChg>
      <pc:sldChg chg="addSp delSp modSp add mod chgLayout">
        <pc:chgData name="Kennedy, Smith (Wireless &amp; IPP Standards)" userId="0eeb2244-425b-4283-bee1-e4f5d8874cb0" providerId="ADAL" clId="{BC1EE8EC-1431-2543-9EB9-E5A276066C99}" dt="2021-10-26T16:15:00.967" v="9214" actId="20577"/>
        <pc:sldMkLst>
          <pc:docMk/>
          <pc:sldMk cId="3819166740" sldId="450"/>
        </pc:sldMkLst>
        <pc:spChg chg="add del mod ord">
          <ac:chgData name="Kennedy, Smith (Wireless &amp; IPP Standards)" userId="0eeb2244-425b-4283-bee1-e4f5d8874cb0" providerId="ADAL" clId="{BC1EE8EC-1431-2543-9EB9-E5A276066C99}" dt="2021-10-26T16:14:46.460" v="9211" actId="478"/>
          <ac:spMkLst>
            <pc:docMk/>
            <pc:sldMk cId="3819166740" sldId="450"/>
            <ac:spMk id="2" creationId="{9CEEE2DC-C3CE-4F4C-930E-B8551F8510DD}"/>
          </ac:spMkLst>
        </pc:spChg>
        <pc:spChg chg="mod ord">
          <ac:chgData name="Kennedy, Smith (Wireless &amp; IPP Standards)" userId="0eeb2244-425b-4283-bee1-e4f5d8874cb0" providerId="ADAL" clId="{BC1EE8EC-1431-2543-9EB9-E5A276066C99}" dt="2021-10-26T16:15:00.967" v="9214" actId="20577"/>
          <ac:spMkLst>
            <pc:docMk/>
            <pc:sldMk cId="3819166740" sldId="450"/>
            <ac:spMk id="3" creationId="{F8B487DA-4D09-9D42-A6F6-366A4876C11C}"/>
          </ac:spMkLst>
        </pc:spChg>
      </pc:sldChg>
      <pc:sldChg chg="modSp new add del mod">
        <pc:chgData name="Kennedy, Smith (Wireless &amp; IPP Standards)" userId="0eeb2244-425b-4283-bee1-e4f5d8874cb0" providerId="ADAL" clId="{BC1EE8EC-1431-2543-9EB9-E5A276066C99}" dt="2021-10-11T19:06:09.683" v="5440" actId="20577"/>
        <pc:sldMkLst>
          <pc:docMk/>
          <pc:sldMk cId="293208952" sldId="451"/>
        </pc:sldMkLst>
        <pc:spChg chg="mod">
          <ac:chgData name="Kennedy, Smith (Wireless &amp; IPP Standards)" userId="0eeb2244-425b-4283-bee1-e4f5d8874cb0" providerId="ADAL" clId="{BC1EE8EC-1431-2543-9EB9-E5A276066C99}" dt="2021-10-11T19:06:09.683" v="5440" actId="20577"/>
          <ac:spMkLst>
            <pc:docMk/>
            <pc:sldMk cId="293208952" sldId="451"/>
            <ac:spMk id="2" creationId="{FF4535C0-C7D5-9A47-BD1B-805BE77F94D6}"/>
          </ac:spMkLst>
        </pc:spChg>
        <pc:spChg chg="mod">
          <ac:chgData name="Kennedy, Smith (Wireless &amp; IPP Standards)" userId="0eeb2244-425b-4283-bee1-e4f5d8874cb0" providerId="ADAL" clId="{BC1EE8EC-1431-2543-9EB9-E5A276066C99}" dt="2021-09-30T15:22:46.401" v="1240" actId="207"/>
          <ac:spMkLst>
            <pc:docMk/>
            <pc:sldMk cId="293208952" sldId="451"/>
            <ac:spMk id="3" creationId="{36ED0177-95CE-8C47-A6AD-8B6A5B66B518}"/>
          </ac:spMkLst>
        </pc:spChg>
      </pc:sldChg>
      <pc:sldChg chg="modSp add del mod modNotes">
        <pc:chgData name="Kennedy, Smith (Wireless &amp; IPP Standards)" userId="0eeb2244-425b-4283-bee1-e4f5d8874cb0" providerId="ADAL" clId="{BC1EE8EC-1431-2543-9EB9-E5A276066C99}" dt="2021-10-26T16:13:27.469" v="9142" actId="2696"/>
        <pc:sldMkLst>
          <pc:docMk/>
          <pc:sldMk cId="4848422" sldId="452"/>
        </pc:sldMkLst>
        <pc:spChg chg="mod">
          <ac:chgData name="Kennedy, Smith (Wireless &amp; IPP Standards)" userId="0eeb2244-425b-4283-bee1-e4f5d8874cb0" providerId="ADAL" clId="{BC1EE8EC-1431-2543-9EB9-E5A276066C99}" dt="2021-10-12T22:43:08.877" v="7040" actId="6549"/>
          <ac:spMkLst>
            <pc:docMk/>
            <pc:sldMk cId="4848422" sldId="452"/>
            <ac:spMk id="2" creationId="{B7A4975A-3FDA-4F43-AF54-CEF270712702}"/>
          </ac:spMkLst>
        </pc:spChg>
        <pc:spChg chg="mod">
          <ac:chgData name="Kennedy, Smith (Wireless &amp; IPP Standards)" userId="0eeb2244-425b-4283-bee1-e4f5d8874cb0" providerId="ADAL" clId="{BC1EE8EC-1431-2543-9EB9-E5A276066C99}" dt="2021-10-20T20:11:07.080" v="8073" actId="15"/>
          <ac:spMkLst>
            <pc:docMk/>
            <pc:sldMk cId="4848422" sldId="452"/>
            <ac:spMk id="3" creationId="{9ACBDB9B-D37B-8F41-A337-BA613AF6F12A}"/>
          </ac:spMkLst>
        </pc:spChg>
      </pc:sldChg>
      <pc:sldChg chg="add">
        <pc:chgData name="Kennedy, Smith (Wireless &amp; IPP Standards)" userId="0eeb2244-425b-4283-bee1-e4f5d8874cb0" providerId="ADAL" clId="{BC1EE8EC-1431-2543-9EB9-E5A276066C99}" dt="2021-10-26T16:14:16.065" v="9172"/>
        <pc:sldMkLst>
          <pc:docMk/>
          <pc:sldMk cId="2579805622" sldId="452"/>
        </pc:sldMkLst>
      </pc:sldChg>
      <pc:sldChg chg="add">
        <pc:chgData name="Kennedy, Smith (Wireless &amp; IPP Standards)" userId="0eeb2244-425b-4283-bee1-e4f5d8874cb0" providerId="ADAL" clId="{BC1EE8EC-1431-2543-9EB9-E5A276066C99}" dt="2021-10-26T16:14:16.065" v="9172"/>
        <pc:sldMkLst>
          <pc:docMk/>
          <pc:sldMk cId="1434920724" sldId="453"/>
        </pc:sldMkLst>
      </pc:sldChg>
      <pc:sldChg chg="modSp add del modNotes">
        <pc:chgData name="Kennedy, Smith (Wireless &amp; IPP Standards)" userId="0eeb2244-425b-4283-bee1-e4f5d8874cb0" providerId="ADAL" clId="{BC1EE8EC-1431-2543-9EB9-E5A276066C99}" dt="2021-09-30T15:18:25.226" v="970" actId="2696"/>
        <pc:sldMkLst>
          <pc:docMk/>
          <pc:sldMk cId="1924856117" sldId="453"/>
        </pc:sldMkLst>
        <pc:spChg chg="mod">
          <ac:chgData name="Kennedy, Smith (Wireless &amp; IPP Standards)" userId="0eeb2244-425b-4283-bee1-e4f5d8874cb0" providerId="ADAL" clId="{BC1EE8EC-1431-2543-9EB9-E5A276066C99}" dt="2021-09-30T15:18:24.667" v="969"/>
          <ac:spMkLst>
            <pc:docMk/>
            <pc:sldMk cId="1924856117" sldId="453"/>
            <ac:spMk id="2" creationId="{EA3B505E-3C22-574F-84D4-36F9C56DAD38}"/>
          </ac:spMkLst>
        </pc:spChg>
      </pc:sldChg>
      <pc:sldChg chg="modSp add del modNotes">
        <pc:chgData name="Kennedy, Smith (Wireless &amp; IPP Standards)" userId="0eeb2244-425b-4283-bee1-e4f5d8874cb0" providerId="ADAL" clId="{BC1EE8EC-1431-2543-9EB9-E5A276066C99}" dt="2021-09-30T15:18:56.842" v="1024" actId="2696"/>
        <pc:sldMkLst>
          <pc:docMk/>
          <pc:sldMk cId="2218222519" sldId="453"/>
        </pc:sldMkLst>
        <pc:spChg chg="mod">
          <ac:chgData name="Kennedy, Smith (Wireless &amp; IPP Standards)" userId="0eeb2244-425b-4283-bee1-e4f5d8874cb0" providerId="ADAL" clId="{BC1EE8EC-1431-2543-9EB9-E5A276066C99}" dt="2021-09-30T15:18:55.583" v="1023"/>
          <ac:spMkLst>
            <pc:docMk/>
            <pc:sldMk cId="2218222519" sldId="453"/>
            <ac:spMk id="2" creationId="{0CB520DC-E1B3-D54B-866A-4EF471F211D2}"/>
          </ac:spMkLst>
        </pc:spChg>
      </pc:sldChg>
      <pc:sldChg chg="modSp add del mod">
        <pc:chgData name="Kennedy, Smith (Wireless &amp; IPP Standards)" userId="0eeb2244-425b-4283-bee1-e4f5d8874cb0" providerId="ADAL" clId="{BC1EE8EC-1431-2543-9EB9-E5A276066C99}" dt="2021-10-26T16:13:27.469" v="9142" actId="2696"/>
        <pc:sldMkLst>
          <pc:docMk/>
          <pc:sldMk cId="2854342912" sldId="453"/>
        </pc:sldMkLst>
        <pc:spChg chg="mod">
          <ac:chgData name="Kennedy, Smith (Wireless &amp; IPP Standards)" userId="0eeb2244-425b-4283-bee1-e4f5d8874cb0" providerId="ADAL" clId="{BC1EE8EC-1431-2543-9EB9-E5A276066C99}" dt="2021-10-04T22:35:28.123" v="2047" actId="6549"/>
          <ac:spMkLst>
            <pc:docMk/>
            <pc:sldMk cId="2854342912" sldId="453"/>
            <ac:spMk id="2" creationId="{B7A4975A-3FDA-4F43-AF54-CEF270712702}"/>
          </ac:spMkLst>
        </pc:spChg>
        <pc:spChg chg="mod">
          <ac:chgData name="Kennedy, Smith (Wireless &amp; IPP Standards)" userId="0eeb2244-425b-4283-bee1-e4f5d8874cb0" providerId="ADAL" clId="{BC1EE8EC-1431-2543-9EB9-E5A276066C99}" dt="2021-10-20T20:08:10.819" v="7990" actId="20577"/>
          <ac:spMkLst>
            <pc:docMk/>
            <pc:sldMk cId="2854342912" sldId="453"/>
            <ac:spMk id="3" creationId="{9ACBDB9B-D37B-8F41-A337-BA613AF6F12A}"/>
          </ac:spMkLst>
        </pc:spChg>
      </pc:sldChg>
      <pc:sldChg chg="modSp add del modNotes">
        <pc:chgData name="Kennedy, Smith (Wireless &amp; IPP Standards)" userId="0eeb2244-425b-4283-bee1-e4f5d8874cb0" providerId="ADAL" clId="{BC1EE8EC-1431-2543-9EB9-E5A276066C99}" dt="2021-09-30T15:18:53.025" v="1019" actId="2696"/>
        <pc:sldMkLst>
          <pc:docMk/>
          <pc:sldMk cId="3328565677" sldId="453"/>
        </pc:sldMkLst>
        <pc:spChg chg="mod">
          <ac:chgData name="Kennedy, Smith (Wireless &amp; IPP Standards)" userId="0eeb2244-425b-4283-bee1-e4f5d8874cb0" providerId="ADAL" clId="{BC1EE8EC-1431-2543-9EB9-E5A276066C99}" dt="2021-09-30T15:18:51.708" v="1018"/>
          <ac:spMkLst>
            <pc:docMk/>
            <pc:sldMk cId="3328565677" sldId="453"/>
            <ac:spMk id="2" creationId="{D6602C5D-AC61-BB44-B489-748617F8BE57}"/>
          </ac:spMkLst>
        </pc:spChg>
      </pc:sldChg>
      <pc:sldChg chg="modSp add del mod">
        <pc:chgData name="Kennedy, Smith (Wireless &amp; IPP Standards)" userId="0eeb2244-425b-4283-bee1-e4f5d8874cb0" providerId="ADAL" clId="{BC1EE8EC-1431-2543-9EB9-E5A276066C99}" dt="2021-10-26T16:13:27.469" v="9142" actId="2696"/>
        <pc:sldMkLst>
          <pc:docMk/>
          <pc:sldMk cId="3641189315" sldId="454"/>
        </pc:sldMkLst>
        <pc:spChg chg="mod">
          <ac:chgData name="Kennedy, Smith (Wireless &amp; IPP Standards)" userId="0eeb2244-425b-4283-bee1-e4f5d8874cb0" providerId="ADAL" clId="{BC1EE8EC-1431-2543-9EB9-E5A276066C99}" dt="2021-10-04T22:36:30.441" v="2073" actId="20577"/>
          <ac:spMkLst>
            <pc:docMk/>
            <pc:sldMk cId="3641189315" sldId="454"/>
            <ac:spMk id="2" creationId="{B7A4975A-3FDA-4F43-AF54-CEF270712702}"/>
          </ac:spMkLst>
        </pc:spChg>
        <pc:spChg chg="mod">
          <ac:chgData name="Kennedy, Smith (Wireless &amp; IPP Standards)" userId="0eeb2244-425b-4283-bee1-e4f5d8874cb0" providerId="ADAL" clId="{BC1EE8EC-1431-2543-9EB9-E5A276066C99}" dt="2021-10-04T22:37:28.901" v="2114" actId="20577"/>
          <ac:spMkLst>
            <pc:docMk/>
            <pc:sldMk cId="3641189315" sldId="454"/>
            <ac:spMk id="3" creationId="{9ACBDB9B-D37B-8F41-A337-BA613AF6F12A}"/>
          </ac:spMkLst>
        </pc:spChg>
      </pc:sldChg>
      <pc:sldChg chg="add">
        <pc:chgData name="Kennedy, Smith (Wireless &amp; IPP Standards)" userId="0eeb2244-425b-4283-bee1-e4f5d8874cb0" providerId="ADAL" clId="{BC1EE8EC-1431-2543-9EB9-E5A276066C99}" dt="2021-10-26T16:14:16.065" v="9172"/>
        <pc:sldMkLst>
          <pc:docMk/>
          <pc:sldMk cId="3670073439" sldId="454"/>
        </pc:sldMkLst>
      </pc:sldChg>
      <pc:sldChg chg="add">
        <pc:chgData name="Kennedy, Smith (Wireless &amp; IPP Standards)" userId="0eeb2244-425b-4283-bee1-e4f5d8874cb0" providerId="ADAL" clId="{BC1EE8EC-1431-2543-9EB9-E5A276066C99}" dt="2021-10-26T16:14:16.065" v="9172"/>
        <pc:sldMkLst>
          <pc:docMk/>
          <pc:sldMk cId="3691103497" sldId="455"/>
        </pc:sldMkLst>
      </pc:sldChg>
      <pc:sldChg chg="modSp add del mod">
        <pc:chgData name="Kennedy, Smith (Wireless &amp; IPP Standards)" userId="0eeb2244-425b-4283-bee1-e4f5d8874cb0" providerId="ADAL" clId="{BC1EE8EC-1431-2543-9EB9-E5A276066C99}" dt="2021-10-26T16:13:27.469" v="9142" actId="2696"/>
        <pc:sldMkLst>
          <pc:docMk/>
          <pc:sldMk cId="4177245552" sldId="455"/>
        </pc:sldMkLst>
        <pc:spChg chg="mod">
          <ac:chgData name="Kennedy, Smith (Wireless &amp; IPP Standards)" userId="0eeb2244-425b-4283-bee1-e4f5d8874cb0" providerId="ADAL" clId="{BC1EE8EC-1431-2543-9EB9-E5A276066C99}" dt="2021-10-04T20:04:58.687" v="1571" actId="6549"/>
          <ac:spMkLst>
            <pc:docMk/>
            <pc:sldMk cId="4177245552" sldId="455"/>
            <ac:spMk id="2" creationId="{B7A4975A-3FDA-4F43-AF54-CEF270712702}"/>
          </ac:spMkLst>
        </pc:spChg>
        <pc:spChg chg="mod">
          <ac:chgData name="Kennedy, Smith (Wireless &amp; IPP Standards)" userId="0eeb2244-425b-4283-bee1-e4f5d8874cb0" providerId="ADAL" clId="{BC1EE8EC-1431-2543-9EB9-E5A276066C99}" dt="2021-10-20T20:06:06.404" v="7914" actId="27636"/>
          <ac:spMkLst>
            <pc:docMk/>
            <pc:sldMk cId="4177245552" sldId="455"/>
            <ac:spMk id="3" creationId="{9ACBDB9B-D37B-8F41-A337-BA613AF6F12A}"/>
          </ac:spMkLst>
        </pc:spChg>
      </pc:sldChg>
      <pc:sldChg chg="modSp add del mod">
        <pc:chgData name="Kennedy, Smith (Wireless &amp; IPP Standards)" userId="0eeb2244-425b-4283-bee1-e4f5d8874cb0" providerId="ADAL" clId="{BC1EE8EC-1431-2543-9EB9-E5A276066C99}" dt="2021-10-26T16:13:27.469" v="9142" actId="2696"/>
        <pc:sldMkLst>
          <pc:docMk/>
          <pc:sldMk cId="1949026659" sldId="456"/>
        </pc:sldMkLst>
        <pc:spChg chg="mod">
          <ac:chgData name="Kennedy, Smith (Wireless &amp; IPP Standards)" userId="0eeb2244-425b-4283-bee1-e4f5d8874cb0" providerId="ADAL" clId="{BC1EE8EC-1431-2543-9EB9-E5A276066C99}" dt="2021-10-04T22:53:53.263" v="2435" actId="20577"/>
          <ac:spMkLst>
            <pc:docMk/>
            <pc:sldMk cId="1949026659" sldId="456"/>
            <ac:spMk id="3" creationId="{9ACBDB9B-D37B-8F41-A337-BA613AF6F12A}"/>
          </ac:spMkLst>
        </pc:spChg>
      </pc:sldChg>
      <pc:sldChg chg="add">
        <pc:chgData name="Kennedy, Smith (Wireless &amp; IPP Standards)" userId="0eeb2244-425b-4283-bee1-e4f5d8874cb0" providerId="ADAL" clId="{BC1EE8EC-1431-2543-9EB9-E5A276066C99}" dt="2021-10-26T16:14:16.065" v="9172"/>
        <pc:sldMkLst>
          <pc:docMk/>
          <pc:sldMk cId="4117535153" sldId="456"/>
        </pc:sldMkLst>
      </pc:sldChg>
      <pc:sldChg chg="add">
        <pc:chgData name="Kennedy, Smith (Wireless &amp; IPP Standards)" userId="0eeb2244-425b-4283-bee1-e4f5d8874cb0" providerId="ADAL" clId="{BC1EE8EC-1431-2543-9EB9-E5A276066C99}" dt="2021-10-26T16:14:16.065" v="9172"/>
        <pc:sldMkLst>
          <pc:docMk/>
          <pc:sldMk cId="902506963" sldId="457"/>
        </pc:sldMkLst>
      </pc:sldChg>
      <pc:sldChg chg="modSp add del mod">
        <pc:chgData name="Kennedy, Smith (Wireless &amp; IPP Standards)" userId="0eeb2244-425b-4283-bee1-e4f5d8874cb0" providerId="ADAL" clId="{BC1EE8EC-1431-2543-9EB9-E5A276066C99}" dt="2021-10-26T16:13:27.469" v="9142" actId="2696"/>
        <pc:sldMkLst>
          <pc:docMk/>
          <pc:sldMk cId="2571292657" sldId="457"/>
        </pc:sldMkLst>
        <pc:spChg chg="mod">
          <ac:chgData name="Kennedy, Smith (Wireless &amp; IPP Standards)" userId="0eeb2244-425b-4283-bee1-e4f5d8874cb0" providerId="ADAL" clId="{BC1EE8EC-1431-2543-9EB9-E5A276066C99}" dt="2021-10-21T15:24:54.604" v="8136" actId="20577"/>
          <ac:spMkLst>
            <pc:docMk/>
            <pc:sldMk cId="2571292657" sldId="457"/>
            <ac:spMk id="3" creationId="{9ACBDB9B-D37B-8F41-A337-BA613AF6F12A}"/>
          </ac:spMkLst>
        </pc:spChg>
      </pc:sldChg>
      <pc:sldChg chg="modSp add mod modNotes">
        <pc:chgData name="Kennedy, Smith (Wireless &amp; IPP Standards)" userId="0eeb2244-425b-4283-bee1-e4f5d8874cb0" providerId="ADAL" clId="{BC1EE8EC-1431-2543-9EB9-E5A276066C99}" dt="2021-10-26T14:59:29.358" v="9141" actId="15"/>
        <pc:sldMkLst>
          <pc:docMk/>
          <pc:sldMk cId="377522505" sldId="458"/>
        </pc:sldMkLst>
        <pc:spChg chg="mod">
          <ac:chgData name="Kennedy, Smith (Wireless &amp; IPP Standards)" userId="0eeb2244-425b-4283-bee1-e4f5d8874cb0" providerId="ADAL" clId="{BC1EE8EC-1431-2543-9EB9-E5A276066C99}" dt="2021-10-04T23:03:24.814" v="2660" actId="20577"/>
          <ac:spMkLst>
            <pc:docMk/>
            <pc:sldMk cId="377522505" sldId="458"/>
            <ac:spMk id="2" creationId="{E17DEE00-B0FE-F742-BA1B-F83D23AC7469}"/>
          </ac:spMkLst>
        </pc:spChg>
        <pc:spChg chg="mod">
          <ac:chgData name="Kennedy, Smith (Wireless &amp; IPP Standards)" userId="0eeb2244-425b-4283-bee1-e4f5d8874cb0" providerId="ADAL" clId="{BC1EE8EC-1431-2543-9EB9-E5A276066C99}" dt="2021-10-26T14:59:29.358" v="9141" actId="15"/>
          <ac:spMkLst>
            <pc:docMk/>
            <pc:sldMk cId="377522505" sldId="458"/>
            <ac:spMk id="3" creationId="{A69E24E6-8B28-9542-B270-84826FFB3F46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10-11T22:51:32.646" v="5634" actId="2696"/>
        <pc:sldMkLst>
          <pc:docMk/>
          <pc:sldMk cId="2674357877" sldId="459"/>
        </pc:sldMkLst>
      </pc:sldChg>
      <pc:sldChg chg="modSp add del modNotes">
        <pc:chgData name="Kennedy, Smith (Wireless &amp; IPP Standards)" userId="0eeb2244-425b-4283-bee1-e4f5d8874cb0" providerId="ADAL" clId="{BC1EE8EC-1431-2543-9EB9-E5A276066C99}" dt="2021-10-04T23:03:27.192" v="2662" actId="2696"/>
        <pc:sldMkLst>
          <pc:docMk/>
          <pc:sldMk cId="3780503826" sldId="459"/>
        </pc:sldMkLst>
        <pc:spChg chg="mod">
          <ac:chgData name="Kennedy, Smith (Wireless &amp; IPP Standards)" userId="0eeb2244-425b-4283-bee1-e4f5d8874cb0" providerId="ADAL" clId="{BC1EE8EC-1431-2543-9EB9-E5A276066C99}" dt="2021-10-04T23:03:26.269" v="2661"/>
          <ac:spMkLst>
            <pc:docMk/>
            <pc:sldMk cId="3780503826" sldId="459"/>
            <ac:spMk id="2" creationId="{70E0554A-4A53-2440-B2D5-CC306F54CA50}"/>
          </ac:spMkLst>
        </pc:spChg>
      </pc:sldChg>
      <pc:sldChg chg="modSp add mod modNotes">
        <pc:chgData name="Kennedy, Smith (Wireless &amp; IPP Standards)" userId="0eeb2244-425b-4283-bee1-e4f5d8874cb0" providerId="ADAL" clId="{BC1EE8EC-1431-2543-9EB9-E5A276066C99}" dt="2021-10-21T15:25:11.923" v="8144" actId="20577"/>
        <pc:sldMkLst>
          <pc:docMk/>
          <pc:sldMk cId="1057097857" sldId="460"/>
        </pc:sldMkLst>
        <pc:spChg chg="mod">
          <ac:chgData name="Kennedy, Smith (Wireless &amp; IPP Standards)" userId="0eeb2244-425b-4283-bee1-e4f5d8874cb0" providerId="ADAL" clId="{BC1EE8EC-1431-2543-9EB9-E5A276066C99}" dt="2021-10-04T23:10:21.782" v="3089" actId="27636"/>
          <ac:spMkLst>
            <pc:docMk/>
            <pc:sldMk cId="1057097857" sldId="460"/>
            <ac:spMk id="2" creationId="{3C30CAFD-6CB1-AA43-ACE7-E4C6837476BE}"/>
          </ac:spMkLst>
        </pc:spChg>
        <pc:spChg chg="mod">
          <ac:chgData name="Kennedy, Smith (Wireless &amp; IPP Standards)" userId="0eeb2244-425b-4283-bee1-e4f5d8874cb0" providerId="ADAL" clId="{BC1EE8EC-1431-2543-9EB9-E5A276066C99}" dt="2021-10-21T15:25:11.923" v="8144" actId="20577"/>
          <ac:spMkLst>
            <pc:docMk/>
            <pc:sldMk cId="1057097857" sldId="460"/>
            <ac:spMk id="3" creationId="{65487374-8296-B345-AEEB-F69142DA2B2B}"/>
          </ac:spMkLst>
        </pc:spChg>
      </pc:sldChg>
      <pc:sldChg chg="modSp add del modNotes">
        <pc:chgData name="Kennedy, Smith (Wireless &amp; IPP Standards)" userId="0eeb2244-425b-4283-bee1-e4f5d8874cb0" providerId="ADAL" clId="{BC1EE8EC-1431-2543-9EB9-E5A276066C99}" dt="2021-10-04T23:11:44.961" v="3110" actId="2696"/>
        <pc:sldMkLst>
          <pc:docMk/>
          <pc:sldMk cId="3141178284" sldId="461"/>
        </pc:sldMkLst>
        <pc:spChg chg="mod">
          <ac:chgData name="Kennedy, Smith (Wireless &amp; IPP Standards)" userId="0eeb2244-425b-4283-bee1-e4f5d8874cb0" providerId="ADAL" clId="{BC1EE8EC-1431-2543-9EB9-E5A276066C99}" dt="2021-10-04T23:11:40.657" v="3109" actId="12"/>
          <ac:spMkLst>
            <pc:docMk/>
            <pc:sldMk cId="3141178284" sldId="461"/>
            <ac:spMk id="2" creationId="{D7AA8515-BBCC-1446-9B39-D0413A5B71DD}"/>
          </ac:spMkLst>
        </pc:spChg>
        <pc:spChg chg="mod">
          <ac:chgData name="Kennedy, Smith (Wireless &amp; IPP Standards)" userId="0eeb2244-425b-4283-bee1-e4f5d8874cb0" providerId="ADAL" clId="{BC1EE8EC-1431-2543-9EB9-E5A276066C99}" dt="2021-10-04T23:11:08.668" v="3105" actId="20577"/>
          <ac:spMkLst>
            <pc:docMk/>
            <pc:sldMk cId="3141178284" sldId="461"/>
            <ac:spMk id="3" creationId="{AFFD23FD-9067-0644-BB2C-6319007653EF}"/>
          </ac:spMkLst>
        </pc:spChg>
      </pc:sldChg>
      <pc:sldChg chg="modSp add mod ord modNotes">
        <pc:chgData name="Kennedy, Smith (Wireless &amp; IPP Standards)" userId="0eeb2244-425b-4283-bee1-e4f5d8874cb0" providerId="ADAL" clId="{BC1EE8EC-1431-2543-9EB9-E5A276066C99}" dt="2021-10-12T22:49:06.653" v="7283" actId="14"/>
        <pc:sldMkLst>
          <pc:docMk/>
          <pc:sldMk cId="1647245563" sldId="462"/>
        </pc:sldMkLst>
        <pc:spChg chg="mod">
          <ac:chgData name="Kennedy, Smith (Wireless &amp; IPP Standards)" userId="0eeb2244-425b-4283-bee1-e4f5d8874cb0" providerId="ADAL" clId="{BC1EE8EC-1431-2543-9EB9-E5A276066C99}" dt="2021-10-04T23:11:12.255" v="3106"/>
          <ac:spMkLst>
            <pc:docMk/>
            <pc:sldMk cId="1647245563" sldId="462"/>
            <ac:spMk id="2" creationId="{568A1739-9B4D-2A45-A241-B73CF1CF429A}"/>
          </ac:spMkLst>
        </pc:spChg>
        <pc:spChg chg="mod">
          <ac:chgData name="Kennedy, Smith (Wireless &amp; IPP Standards)" userId="0eeb2244-425b-4283-bee1-e4f5d8874cb0" providerId="ADAL" clId="{BC1EE8EC-1431-2543-9EB9-E5A276066C99}" dt="2021-10-12T22:49:06.653" v="7283" actId="14"/>
          <ac:spMkLst>
            <pc:docMk/>
            <pc:sldMk cId="1647245563" sldId="462"/>
            <ac:spMk id="3" creationId="{5533A579-E823-6840-A39B-2D9DD97804A6}"/>
          </ac:spMkLst>
        </pc:spChg>
      </pc:sldChg>
      <pc:sldChg chg="modSp add mod ord modNotes">
        <pc:chgData name="Kennedy, Smith (Wireless &amp; IPP Standards)" userId="0eeb2244-425b-4283-bee1-e4f5d8874cb0" providerId="ADAL" clId="{BC1EE8EC-1431-2543-9EB9-E5A276066C99}" dt="2021-10-12T22:53:40.956" v="7501" actId="20577"/>
        <pc:sldMkLst>
          <pc:docMk/>
          <pc:sldMk cId="2683305383" sldId="463"/>
        </pc:sldMkLst>
        <pc:spChg chg="mod">
          <ac:chgData name="Kennedy, Smith (Wireless &amp; IPP Standards)" userId="0eeb2244-425b-4283-bee1-e4f5d8874cb0" providerId="ADAL" clId="{BC1EE8EC-1431-2543-9EB9-E5A276066C99}" dt="2021-10-04T23:11:14.385" v="3107"/>
          <ac:spMkLst>
            <pc:docMk/>
            <pc:sldMk cId="2683305383" sldId="463"/>
            <ac:spMk id="2" creationId="{3C86583C-F68D-D74B-8B77-7429339D529E}"/>
          </ac:spMkLst>
        </pc:spChg>
        <pc:spChg chg="mod">
          <ac:chgData name="Kennedy, Smith (Wireless &amp; IPP Standards)" userId="0eeb2244-425b-4283-bee1-e4f5d8874cb0" providerId="ADAL" clId="{BC1EE8EC-1431-2543-9EB9-E5A276066C99}" dt="2021-10-12T22:53:40.956" v="7501" actId="20577"/>
          <ac:spMkLst>
            <pc:docMk/>
            <pc:sldMk cId="2683305383" sldId="463"/>
            <ac:spMk id="3" creationId="{65BC042D-BB6F-824E-BE7E-A454F0512278}"/>
          </ac:spMkLst>
        </pc:spChg>
      </pc:sldChg>
      <pc:sldChg chg="modSp add del modNotes">
        <pc:chgData name="Kennedy, Smith (Wireless &amp; IPP Standards)" userId="0eeb2244-425b-4283-bee1-e4f5d8874cb0" providerId="ADAL" clId="{BC1EE8EC-1431-2543-9EB9-E5A276066C99}" dt="2021-10-12T22:57:03.595" v="7559" actId="2696"/>
        <pc:sldMkLst>
          <pc:docMk/>
          <pc:sldMk cId="2074559877" sldId="464"/>
        </pc:sldMkLst>
        <pc:spChg chg="mod">
          <ac:chgData name="Kennedy, Smith (Wireless &amp; IPP Standards)" userId="0eeb2244-425b-4283-bee1-e4f5d8874cb0" providerId="ADAL" clId="{BC1EE8EC-1431-2543-9EB9-E5A276066C99}" dt="2021-10-04T23:11:24.822" v="3108"/>
          <ac:spMkLst>
            <pc:docMk/>
            <pc:sldMk cId="2074559877" sldId="464"/>
            <ac:spMk id="2" creationId="{C923EFC1-381F-7A43-B675-0B98BA3B597A}"/>
          </ac:spMkLst>
        </pc:spChg>
        <pc:spChg chg="mod">
          <ac:chgData name="Kennedy, Smith (Wireless &amp; IPP Standards)" userId="0eeb2244-425b-4283-bee1-e4f5d8874cb0" providerId="ADAL" clId="{BC1EE8EC-1431-2543-9EB9-E5A276066C99}" dt="2021-10-04T23:11:24.822" v="3108"/>
          <ac:spMkLst>
            <pc:docMk/>
            <pc:sldMk cId="2074559877" sldId="464"/>
            <ac:spMk id="3" creationId="{F7EDDF73-60F0-594C-B71A-9EDF3192FFB1}"/>
          </ac:spMkLst>
        </pc:spChg>
      </pc:sldChg>
      <pc:sldChg chg="modSp add mod modNotes">
        <pc:chgData name="Kennedy, Smith (Wireless &amp; IPP Standards)" userId="0eeb2244-425b-4283-bee1-e4f5d8874cb0" providerId="ADAL" clId="{BC1EE8EC-1431-2543-9EB9-E5A276066C99}" dt="2021-10-21T16:14:52.316" v="8950" actId="20577"/>
        <pc:sldMkLst>
          <pc:docMk/>
          <pc:sldMk cId="2940149329" sldId="465"/>
        </pc:sldMkLst>
        <pc:spChg chg="mod">
          <ac:chgData name="Kennedy, Smith (Wireless &amp; IPP Standards)" userId="0eeb2244-425b-4283-bee1-e4f5d8874cb0" providerId="ADAL" clId="{BC1EE8EC-1431-2543-9EB9-E5A276066C99}" dt="2021-10-04T23:11:24.822" v="3108"/>
          <ac:spMkLst>
            <pc:docMk/>
            <pc:sldMk cId="2940149329" sldId="465"/>
            <ac:spMk id="2" creationId="{4FF6D46F-8D0F-2D4E-8955-00D5579E6904}"/>
          </ac:spMkLst>
        </pc:spChg>
        <pc:spChg chg="mod">
          <ac:chgData name="Kennedy, Smith (Wireless &amp; IPP Standards)" userId="0eeb2244-425b-4283-bee1-e4f5d8874cb0" providerId="ADAL" clId="{BC1EE8EC-1431-2543-9EB9-E5A276066C99}" dt="2021-10-21T16:14:52.316" v="8950" actId="20577"/>
          <ac:spMkLst>
            <pc:docMk/>
            <pc:sldMk cId="2940149329" sldId="465"/>
            <ac:spMk id="3" creationId="{CB8F00AE-BC06-1D44-AA72-188A00D522EF}"/>
          </ac:spMkLst>
        </pc:spChg>
      </pc:sldChg>
      <pc:sldChg chg="addSp delSp modSp add mod chgLayout modNotes">
        <pc:chgData name="Kennedy, Smith (Wireless &amp; IPP Standards)" userId="0eeb2244-425b-4283-bee1-e4f5d8874cb0" providerId="ADAL" clId="{BC1EE8EC-1431-2543-9EB9-E5A276066C99}" dt="2021-10-21T15:32:31.587" v="8453" actId="20577"/>
        <pc:sldMkLst>
          <pc:docMk/>
          <pc:sldMk cId="4204137625" sldId="466"/>
        </pc:sldMkLst>
        <pc:spChg chg="mod ord">
          <ac:chgData name="Kennedy, Smith (Wireless &amp; IPP Standards)" userId="0eeb2244-425b-4283-bee1-e4f5d8874cb0" providerId="ADAL" clId="{BC1EE8EC-1431-2543-9EB9-E5A276066C99}" dt="2021-10-12T22:55:48.426" v="7534" actId="700"/>
          <ac:spMkLst>
            <pc:docMk/>
            <pc:sldMk cId="4204137625" sldId="466"/>
            <ac:spMk id="2" creationId="{20B13CD4-EFF9-7E40-B239-CADADF9BA35E}"/>
          </ac:spMkLst>
        </pc:spChg>
        <pc:spChg chg="mod ord">
          <ac:chgData name="Kennedy, Smith (Wireless &amp; IPP Standards)" userId="0eeb2244-425b-4283-bee1-e4f5d8874cb0" providerId="ADAL" clId="{BC1EE8EC-1431-2543-9EB9-E5A276066C99}" dt="2021-10-21T15:32:31.587" v="8453" actId="20577"/>
          <ac:spMkLst>
            <pc:docMk/>
            <pc:sldMk cId="4204137625" sldId="466"/>
            <ac:spMk id="3" creationId="{4EDEC183-F453-164C-9A04-90789DB746FB}"/>
          </ac:spMkLst>
        </pc:spChg>
        <pc:spChg chg="mod ord">
          <ac:chgData name="Kennedy, Smith (Wireless &amp; IPP Standards)" userId="0eeb2244-425b-4283-bee1-e4f5d8874cb0" providerId="ADAL" clId="{BC1EE8EC-1431-2543-9EB9-E5A276066C99}" dt="2021-10-12T22:55:48.426" v="7534" actId="700"/>
          <ac:spMkLst>
            <pc:docMk/>
            <pc:sldMk cId="4204137625" sldId="466"/>
            <ac:spMk id="4" creationId="{C75BBBF6-B018-2C4F-B579-C129770493E6}"/>
          </ac:spMkLst>
        </pc:spChg>
        <pc:spChg chg="add del">
          <ac:chgData name="Kennedy, Smith (Wireless &amp; IPP Standards)" userId="0eeb2244-425b-4283-bee1-e4f5d8874cb0" providerId="ADAL" clId="{BC1EE8EC-1431-2543-9EB9-E5A276066C99}" dt="2021-10-12T22:55:52.548" v="7535" actId="478"/>
          <ac:spMkLst>
            <pc:docMk/>
            <pc:sldMk cId="4204137625" sldId="466"/>
            <ac:spMk id="5" creationId="{13711116-E2D4-B241-BBE6-5C4A02248D27}"/>
          </ac:spMkLst>
        </pc:spChg>
      </pc:sldChg>
      <pc:sldChg chg="modSp add mod modNotes">
        <pc:chgData name="Kennedy, Smith (Wireless &amp; IPP Standards)" userId="0eeb2244-425b-4283-bee1-e4f5d8874cb0" providerId="ADAL" clId="{BC1EE8EC-1431-2543-9EB9-E5A276066C99}" dt="2021-10-21T15:26:14.671" v="8172" actId="27636"/>
        <pc:sldMkLst>
          <pc:docMk/>
          <pc:sldMk cId="389810870" sldId="467"/>
        </pc:sldMkLst>
        <pc:spChg chg="mod">
          <ac:chgData name="Kennedy, Smith (Wireless &amp; IPP Standards)" userId="0eeb2244-425b-4283-bee1-e4f5d8874cb0" providerId="ADAL" clId="{BC1EE8EC-1431-2543-9EB9-E5A276066C99}" dt="2021-10-04T23:12:15.507" v="3121"/>
          <ac:spMkLst>
            <pc:docMk/>
            <pc:sldMk cId="389810870" sldId="467"/>
            <ac:spMk id="2" creationId="{EEB9FDCD-73F7-C04D-91EE-ECC425C3537F}"/>
          </ac:spMkLst>
        </pc:spChg>
        <pc:spChg chg="mod">
          <ac:chgData name="Kennedy, Smith (Wireless &amp; IPP Standards)" userId="0eeb2244-425b-4283-bee1-e4f5d8874cb0" providerId="ADAL" clId="{BC1EE8EC-1431-2543-9EB9-E5A276066C99}" dt="2021-10-21T15:26:14.671" v="8172" actId="27636"/>
          <ac:spMkLst>
            <pc:docMk/>
            <pc:sldMk cId="389810870" sldId="467"/>
            <ac:spMk id="3" creationId="{212B4AB4-A686-BB47-B4F1-15D85A2BCAF9}"/>
          </ac:spMkLst>
        </pc:spChg>
      </pc:sldChg>
      <pc:sldChg chg="modSp add del modNotes">
        <pc:chgData name="Kennedy, Smith (Wireless &amp; IPP Standards)" userId="0eeb2244-425b-4283-bee1-e4f5d8874cb0" providerId="ADAL" clId="{BC1EE8EC-1431-2543-9EB9-E5A276066C99}" dt="2021-10-04T23:11:52.155" v="3113" actId="2696"/>
        <pc:sldMkLst>
          <pc:docMk/>
          <pc:sldMk cId="2834042770" sldId="467"/>
        </pc:sldMkLst>
        <pc:spChg chg="mod">
          <ac:chgData name="Kennedy, Smith (Wireless &amp; IPP Standards)" userId="0eeb2244-425b-4283-bee1-e4f5d8874cb0" providerId="ADAL" clId="{BC1EE8EC-1431-2543-9EB9-E5A276066C99}" dt="2021-10-04T23:11:47.344" v="3112"/>
          <ac:spMkLst>
            <pc:docMk/>
            <pc:sldMk cId="2834042770" sldId="467"/>
            <ac:spMk id="2" creationId="{0602B77D-9C83-ED41-944D-F4CF7EB854AA}"/>
          </ac:spMkLst>
        </pc:spChg>
      </pc:sldChg>
      <pc:sldChg chg="add del">
        <pc:chgData name="Kennedy, Smith (Wireless &amp; IPP Standards)" userId="0eeb2244-425b-4283-bee1-e4f5d8874cb0" providerId="ADAL" clId="{BC1EE8EC-1431-2543-9EB9-E5A276066C99}" dt="2021-10-04T23:12:01.043" v="3117"/>
        <pc:sldMkLst>
          <pc:docMk/>
          <pc:sldMk cId="2950314283" sldId="467"/>
        </pc:sldMkLst>
      </pc:sldChg>
      <pc:sldChg chg="modSp add del mod">
        <pc:chgData name="Kennedy, Smith (Wireless &amp; IPP Standards)" userId="0eeb2244-425b-4283-bee1-e4f5d8874cb0" providerId="ADAL" clId="{BC1EE8EC-1431-2543-9EB9-E5A276066C99}" dt="2021-10-26T16:15:17.717" v="9215" actId="2696"/>
        <pc:sldMkLst>
          <pc:docMk/>
          <pc:sldMk cId="997742398" sldId="468"/>
        </pc:sldMkLst>
        <pc:spChg chg="mod">
          <ac:chgData name="Kennedy, Smith (Wireless &amp; IPP Standards)" userId="0eeb2244-425b-4283-bee1-e4f5d8874cb0" providerId="ADAL" clId="{BC1EE8EC-1431-2543-9EB9-E5A276066C99}" dt="2021-10-21T17:09:53.901" v="8969" actId="20577"/>
          <ac:spMkLst>
            <pc:docMk/>
            <pc:sldMk cId="997742398" sldId="468"/>
            <ac:spMk id="359" creationId="{00000000-0000-0000-0000-000000000000}"/>
          </ac:spMkLst>
        </pc:spChg>
      </pc:sldChg>
      <pc:sldChg chg="add">
        <pc:chgData name="Kennedy, Smith (Wireless &amp; IPP Standards)" userId="0eeb2244-425b-4283-bee1-e4f5d8874cb0" providerId="ADAL" clId="{BC1EE8EC-1431-2543-9EB9-E5A276066C99}" dt="2021-10-26T16:15:27.513" v="9216"/>
        <pc:sldMkLst>
          <pc:docMk/>
          <pc:sldMk cId="3526337393" sldId="468"/>
        </pc:sldMkLst>
      </pc:sldChg>
      <pc:sldChg chg="modSp new add del mod ord">
        <pc:chgData name="Kennedy, Smith (Wireless &amp; IPP Standards)" userId="0eeb2244-425b-4283-bee1-e4f5d8874cb0" providerId="ADAL" clId="{BC1EE8EC-1431-2543-9EB9-E5A276066C99}" dt="2021-10-27T21:38:30.108" v="9237"/>
        <pc:sldMkLst>
          <pc:docMk/>
          <pc:sldMk cId="2082098229" sldId="469"/>
        </pc:sldMkLst>
        <pc:spChg chg="mod">
          <ac:chgData name="Kennedy, Smith (Wireless &amp; IPP Standards)" userId="0eeb2244-425b-4283-bee1-e4f5d8874cb0" providerId="ADAL" clId="{BC1EE8EC-1431-2543-9EB9-E5A276066C99}" dt="2021-10-11T18:13:51.088" v="3902" actId="20577"/>
          <ac:spMkLst>
            <pc:docMk/>
            <pc:sldMk cId="2082098229" sldId="469"/>
            <ac:spMk id="2" creationId="{CAD0EA33-7E9D-EC42-BDA3-23DC7A1EB5E6}"/>
          </ac:spMkLst>
        </pc:spChg>
        <pc:spChg chg="mod">
          <ac:chgData name="Kennedy, Smith (Wireless &amp; IPP Standards)" userId="0eeb2244-425b-4283-bee1-e4f5d8874cb0" providerId="ADAL" clId="{BC1EE8EC-1431-2543-9EB9-E5A276066C99}" dt="2021-10-18T18:59:36.884" v="7654" actId="20577"/>
          <ac:spMkLst>
            <pc:docMk/>
            <pc:sldMk cId="2082098229" sldId="469"/>
            <ac:spMk id="3" creationId="{D5DE4470-2E9F-144C-A4B4-64850239C67E}"/>
          </ac:spMkLst>
        </pc:spChg>
      </pc:sldChg>
      <pc:sldChg chg="add">
        <pc:chgData name="Kennedy, Smith (Wireless &amp; IPP Standards)" userId="0eeb2244-425b-4283-bee1-e4f5d8874cb0" providerId="ADAL" clId="{BC1EE8EC-1431-2543-9EB9-E5A276066C99}" dt="2021-10-12T21:56:41.430" v="6050" actId="2890"/>
        <pc:sldMkLst>
          <pc:docMk/>
          <pc:sldMk cId="139915897" sldId="470"/>
        </pc:sldMkLst>
      </pc:sldChg>
      <pc:sldChg chg="modSp new add del mod">
        <pc:chgData name="Kennedy, Smith (Wireless &amp; IPP Standards)" userId="0eeb2244-425b-4283-bee1-e4f5d8874cb0" providerId="ADAL" clId="{BC1EE8EC-1431-2543-9EB9-E5A276066C99}" dt="2021-10-11T18:56:34.692" v="5308" actId="2696"/>
        <pc:sldMkLst>
          <pc:docMk/>
          <pc:sldMk cId="3518466496" sldId="470"/>
        </pc:sldMkLst>
        <pc:spChg chg="mod">
          <ac:chgData name="Kennedy, Smith (Wireless &amp; IPP Standards)" userId="0eeb2244-425b-4283-bee1-e4f5d8874cb0" providerId="ADAL" clId="{BC1EE8EC-1431-2543-9EB9-E5A276066C99}" dt="2021-10-11T18:51:20.698" v="5305" actId="20577"/>
          <ac:spMkLst>
            <pc:docMk/>
            <pc:sldMk cId="3518466496" sldId="470"/>
            <ac:spMk id="3" creationId="{E8DA6512-C148-2849-926D-B3ACF147284E}"/>
          </ac:spMkLst>
        </pc:spChg>
      </pc:sldChg>
      <pc:sldChg chg="modSp new add del mod">
        <pc:chgData name="Kennedy, Smith (Wireless &amp; IPP Standards)" userId="0eeb2244-425b-4283-bee1-e4f5d8874cb0" providerId="ADAL" clId="{BC1EE8EC-1431-2543-9EB9-E5A276066C99}" dt="2021-10-27T21:38:00.406" v="9235" actId="20577"/>
        <pc:sldMkLst>
          <pc:docMk/>
          <pc:sldMk cId="2201571506" sldId="471"/>
        </pc:sldMkLst>
        <pc:spChg chg="mod">
          <ac:chgData name="Kennedy, Smith (Wireless &amp; IPP Standards)" userId="0eeb2244-425b-4283-bee1-e4f5d8874cb0" providerId="ADAL" clId="{BC1EE8EC-1431-2543-9EB9-E5A276066C99}" dt="2021-10-20T20:00:39.846" v="7712" actId="20577"/>
          <ac:spMkLst>
            <pc:docMk/>
            <pc:sldMk cId="2201571506" sldId="471"/>
            <ac:spMk id="2" creationId="{5A3289A2-793D-2C4C-A5C6-E4EDAA88B275}"/>
          </ac:spMkLst>
        </pc:spChg>
        <pc:spChg chg="mod">
          <ac:chgData name="Kennedy, Smith (Wireless &amp; IPP Standards)" userId="0eeb2244-425b-4283-bee1-e4f5d8874cb0" providerId="ADAL" clId="{BC1EE8EC-1431-2543-9EB9-E5A276066C99}" dt="2021-10-27T21:38:00.406" v="9235" actId="20577"/>
          <ac:spMkLst>
            <pc:docMk/>
            <pc:sldMk cId="2201571506" sldId="471"/>
            <ac:spMk id="3" creationId="{28D1C6BC-25F9-8840-AC93-3DEF24CBFB26}"/>
          </ac:spMkLst>
        </pc:spChg>
      </pc:sldChg>
      <pc:sldChg chg="modSp new del mod">
        <pc:chgData name="Kennedy, Smith (Wireless &amp; IPP Standards)" userId="0eeb2244-425b-4283-bee1-e4f5d8874cb0" providerId="ADAL" clId="{BC1EE8EC-1431-2543-9EB9-E5A276066C99}" dt="2021-10-25T23:10:27.511" v="8998" actId="2696"/>
        <pc:sldMkLst>
          <pc:docMk/>
          <pc:sldMk cId="701761435" sldId="472"/>
        </pc:sldMkLst>
        <pc:spChg chg="mod">
          <ac:chgData name="Kennedy, Smith (Wireless &amp; IPP Standards)" userId="0eeb2244-425b-4283-bee1-e4f5d8874cb0" providerId="ADAL" clId="{BC1EE8EC-1431-2543-9EB9-E5A276066C99}" dt="2021-10-25T23:09:37.787" v="8986" actId="20577"/>
          <ac:spMkLst>
            <pc:docMk/>
            <pc:sldMk cId="701761435" sldId="472"/>
            <ac:spMk id="2" creationId="{9F45D6BA-1EDF-6046-B713-91264C98B03B}"/>
          </ac:spMkLst>
        </pc:spChg>
        <pc:spChg chg="mod">
          <ac:chgData name="Kennedy, Smith (Wireless &amp; IPP Standards)" userId="0eeb2244-425b-4283-bee1-e4f5d8874cb0" providerId="ADAL" clId="{BC1EE8EC-1431-2543-9EB9-E5A276066C99}" dt="2021-10-25T23:10:14.118" v="8997" actId="20577"/>
          <ac:spMkLst>
            <pc:docMk/>
            <pc:sldMk cId="701761435" sldId="472"/>
            <ac:spMk id="3" creationId="{55FD58DB-2516-9449-A8AD-FB29F87E8DB9}"/>
          </ac:spMkLst>
        </pc:spChg>
      </pc:sldChg>
      <pc:sldChg chg="modSp add modNotes">
        <pc:chgData name="Kennedy, Smith (Wireless &amp; IPP Standards)" userId="0eeb2244-425b-4283-bee1-e4f5d8874cb0" providerId="ADAL" clId="{BC1EE8EC-1431-2543-9EB9-E5A276066C99}" dt="2021-10-26T14:52:02.682" v="9063" actId="20577"/>
        <pc:sldMkLst>
          <pc:docMk/>
          <pc:sldMk cId="1724750097" sldId="472"/>
        </pc:sldMkLst>
        <pc:spChg chg="mod">
          <ac:chgData name="Kennedy, Smith (Wireless &amp; IPP Standards)" userId="0eeb2244-425b-4283-bee1-e4f5d8874cb0" providerId="ADAL" clId="{BC1EE8EC-1431-2543-9EB9-E5A276066C99}" dt="2021-10-26T14:52:02.682" v="9063" actId="20577"/>
          <ac:spMkLst>
            <pc:docMk/>
            <pc:sldMk cId="1724750097" sldId="472"/>
            <ac:spMk id="2" creationId="{CE377B8E-01F9-6F44-81A8-364FBFDD0B89}"/>
          </ac:spMkLst>
        </pc:spChg>
        <pc:spChg chg="mod">
          <ac:chgData name="Kennedy, Smith (Wireless &amp; IPP Standards)" userId="0eeb2244-425b-4283-bee1-e4f5d8874cb0" providerId="ADAL" clId="{BC1EE8EC-1431-2543-9EB9-E5A276066C99}" dt="2021-10-25T23:13:50.241" v="9055" actId="20577"/>
          <ac:spMkLst>
            <pc:docMk/>
            <pc:sldMk cId="1724750097" sldId="472"/>
            <ac:spMk id="3" creationId="{274798D2-8F60-A849-8591-7ED55B445FEC}"/>
          </ac:spMkLst>
        </pc:spChg>
      </pc:sldChg>
      <pc:sldChg chg="modSp add del modNotes">
        <pc:chgData name="Kennedy, Smith (Wireless &amp; IPP Standards)" userId="0eeb2244-425b-4283-bee1-e4f5d8874cb0" providerId="ADAL" clId="{BC1EE8EC-1431-2543-9EB9-E5A276066C99}" dt="2021-10-25T23:10:03.861" v="8988" actId="2696"/>
        <pc:sldMkLst>
          <pc:docMk/>
          <pc:sldMk cId="2561953258" sldId="473"/>
        </pc:sldMkLst>
        <pc:spChg chg="mod">
          <ac:chgData name="Kennedy, Smith (Wireless &amp; IPP Standards)" userId="0eeb2244-425b-4283-bee1-e4f5d8874cb0" providerId="ADAL" clId="{BC1EE8EC-1431-2543-9EB9-E5A276066C99}" dt="2021-10-25T23:10:01.646" v="8987"/>
          <ac:spMkLst>
            <pc:docMk/>
            <pc:sldMk cId="2561953258" sldId="473"/>
            <ac:spMk id="2" creationId="{0D09C4A5-E2C7-2E45-9142-AAB76ECA0181}"/>
          </ac:spMkLst>
        </pc:spChg>
      </pc:sldChg>
      <pc:sldChg chg="delSp modSp new mod">
        <pc:chgData name="Kennedy, Smith (Wireless &amp; IPP Standards)" userId="0eeb2244-425b-4283-bee1-e4f5d8874cb0" providerId="ADAL" clId="{BC1EE8EC-1431-2543-9EB9-E5A276066C99}" dt="2021-10-26T16:14:55.158" v="9213" actId="20577"/>
        <pc:sldMkLst>
          <pc:docMk/>
          <pc:sldMk cId="4217151294" sldId="473"/>
        </pc:sldMkLst>
        <pc:spChg chg="mod">
          <ac:chgData name="Kennedy, Smith (Wireless &amp; IPP Standards)" userId="0eeb2244-425b-4283-bee1-e4f5d8874cb0" providerId="ADAL" clId="{BC1EE8EC-1431-2543-9EB9-E5A276066C99}" dt="2021-10-26T16:14:55.158" v="9213" actId="20577"/>
          <ac:spMkLst>
            <pc:docMk/>
            <pc:sldMk cId="4217151294" sldId="473"/>
            <ac:spMk id="2" creationId="{6B2F0577-F2B6-204E-81C6-16E7D82BF3C2}"/>
          </ac:spMkLst>
        </pc:spChg>
        <pc:spChg chg="del">
          <ac:chgData name="Kennedy, Smith (Wireless &amp; IPP Standards)" userId="0eeb2244-425b-4283-bee1-e4f5d8874cb0" providerId="ADAL" clId="{BC1EE8EC-1431-2543-9EB9-E5A276066C99}" dt="2021-10-26T16:14:00.487" v="9171" actId="478"/>
          <ac:spMkLst>
            <pc:docMk/>
            <pc:sldMk cId="4217151294" sldId="473"/>
            <ac:spMk id="3" creationId="{6D3B9BE0-7158-AD45-A771-CA0EA50F0199}"/>
          </ac:spMkLst>
        </pc:spChg>
      </pc:sldChg>
      <pc:sldMasterChg chg="delSldLayout">
        <pc:chgData name="Kennedy, Smith (Wireless &amp; IPP Standards)" userId="0eeb2244-425b-4283-bee1-e4f5d8874cb0" providerId="ADAL" clId="{BC1EE8EC-1431-2543-9EB9-E5A276066C99}" dt="2021-10-04T23:03:12.572" v="2633" actId="2696"/>
        <pc:sldMasterMkLst>
          <pc:docMk/>
          <pc:sldMasterMk cId="0" sldId="2147483648"/>
        </pc:sldMasterMkLst>
        <pc:sldLayoutChg chg="del">
          <pc:chgData name="Kennedy, Smith (Wireless &amp; IPP Standards)" userId="0eeb2244-425b-4283-bee1-e4f5d8874cb0" providerId="ADAL" clId="{BC1EE8EC-1431-2543-9EB9-E5A276066C99}" dt="2021-10-04T23:03:12.572" v="2633" actId="2696"/>
          <pc:sldLayoutMkLst>
            <pc:docMk/>
            <pc:sldMasterMk cId="0" sldId="2147483648"/>
            <pc:sldLayoutMk cId="186054303" sldId="2147483651"/>
          </pc:sldLayoutMkLst>
        </pc:sldLayoutChg>
      </pc:sldMasterChg>
    </pc:docChg>
  </pc:docChgLst>
  <pc:docChgLst>
    <pc:chgData name="Kennedy, Smith (Wireless &amp; IPP Standards)" userId="0eeb2244-425b-4283-bee1-e4f5d8874cb0" providerId="ADAL" clId="{CD1A62CD-6818-4F47-88F1-3914AA2EC4C4}"/>
    <pc:docChg chg="custSel addSld delSld modSld">
      <pc:chgData name="Kennedy, Smith (Wireless &amp; IPP Standards)" userId="0eeb2244-425b-4283-bee1-e4f5d8874cb0" providerId="ADAL" clId="{CD1A62CD-6818-4F47-88F1-3914AA2EC4C4}" dt="2021-08-17T03:31:05.567" v="74"/>
      <pc:docMkLst>
        <pc:docMk/>
      </pc:docMkLst>
      <pc:sldChg chg="modSp add del">
        <pc:chgData name="Kennedy, Smith (Wireless &amp; IPP Standards)" userId="0eeb2244-425b-4283-bee1-e4f5d8874cb0" providerId="ADAL" clId="{CD1A62CD-6818-4F47-88F1-3914AA2EC4C4}" dt="2021-08-15T12:19:16.789" v="5"/>
        <pc:sldMkLst>
          <pc:docMk/>
          <pc:sldMk cId="0" sldId="256"/>
        </pc:sldMkLst>
        <pc:spChg chg="mod">
          <ac:chgData name="Kennedy, Smith (Wireless &amp; IPP Standards)" userId="0eeb2244-425b-4283-bee1-e4f5d8874cb0" providerId="ADAL" clId="{CD1A62CD-6818-4F47-88F1-3914AA2EC4C4}" dt="2021-08-15T12:19:16.789" v="5"/>
          <ac:spMkLst>
            <pc:docMk/>
            <pc:sldMk cId="0" sldId="256"/>
            <ac:spMk id="75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CD1A62CD-6818-4F47-88F1-3914AA2EC4C4}" dt="2021-08-15T12:20:14.359" v="8" actId="27636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CD1A62CD-6818-4F47-88F1-3914AA2EC4C4}" dt="2021-08-15T12:20:14.359" v="8" actId="27636"/>
          <ac:spMkLst>
            <pc:docMk/>
            <pc:sldMk cId="938862281" sldId="332"/>
            <ac:spMk id="3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CD1A62CD-6818-4F47-88F1-3914AA2EC4C4}" dt="2021-08-15T12:15:59.279" v="3"/>
        <pc:sldMkLst>
          <pc:docMk/>
          <pc:sldMk cId="2412843006" sldId="386"/>
        </pc:sldMkLst>
      </pc:sldChg>
      <pc:sldChg chg="add del">
        <pc:chgData name="Kennedy, Smith (Wireless &amp; IPP Standards)" userId="0eeb2244-425b-4283-bee1-e4f5d8874cb0" providerId="ADAL" clId="{CD1A62CD-6818-4F47-88F1-3914AA2EC4C4}" dt="2021-08-15T12:15:59.279" v="3"/>
        <pc:sldMkLst>
          <pc:docMk/>
          <pc:sldMk cId="4242042159" sldId="388"/>
        </pc:sldMkLst>
      </pc:sldChg>
      <pc:sldChg chg="add del">
        <pc:chgData name="Kennedy, Smith (Wireless &amp; IPP Standards)" userId="0eeb2244-425b-4283-bee1-e4f5d8874cb0" providerId="ADAL" clId="{CD1A62CD-6818-4F47-88F1-3914AA2EC4C4}" dt="2021-08-15T12:15:59.279" v="3"/>
        <pc:sldMkLst>
          <pc:docMk/>
          <pc:sldMk cId="2705793376" sldId="389"/>
        </pc:sldMkLst>
      </pc:sldChg>
      <pc:sldChg chg="add del">
        <pc:chgData name="Kennedy, Smith (Wireless &amp; IPP Standards)" userId="0eeb2244-425b-4283-bee1-e4f5d8874cb0" providerId="ADAL" clId="{CD1A62CD-6818-4F47-88F1-3914AA2EC4C4}" dt="2021-08-15T12:15:59.279" v="3"/>
        <pc:sldMkLst>
          <pc:docMk/>
          <pc:sldMk cId="4038255652" sldId="390"/>
        </pc:sldMkLst>
      </pc:sldChg>
      <pc:sldChg chg="modSp mod">
        <pc:chgData name="Kennedy, Smith (Wireless &amp; IPP Standards)" userId="0eeb2244-425b-4283-bee1-e4f5d8874cb0" providerId="ADAL" clId="{CD1A62CD-6818-4F47-88F1-3914AA2EC4C4}" dt="2021-08-15T12:27:59.739" v="72"/>
        <pc:sldMkLst>
          <pc:docMk/>
          <pc:sldMk cId="3423151551" sldId="419"/>
        </pc:sldMkLst>
        <pc:spChg chg="mod">
          <ac:chgData name="Kennedy, Smith (Wireless &amp; IPP Standards)" userId="0eeb2244-425b-4283-bee1-e4f5d8874cb0" providerId="ADAL" clId="{CD1A62CD-6818-4F47-88F1-3914AA2EC4C4}" dt="2021-08-15T12:27:59.739" v="72"/>
          <ac:spMkLst>
            <pc:docMk/>
            <pc:sldMk cId="3423151551" sldId="419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CD1A62CD-6818-4F47-88F1-3914AA2EC4C4}" dt="2021-08-15T12:28:02.588" v="73"/>
        <pc:sldMkLst>
          <pc:docMk/>
          <pc:sldMk cId="365919751" sldId="424"/>
        </pc:sldMkLst>
        <pc:spChg chg="mod">
          <ac:chgData name="Kennedy, Smith (Wireless &amp; IPP Standards)" userId="0eeb2244-425b-4283-bee1-e4f5d8874cb0" providerId="ADAL" clId="{CD1A62CD-6818-4F47-88F1-3914AA2EC4C4}" dt="2021-08-15T12:28:02.588" v="73"/>
          <ac:spMkLst>
            <pc:docMk/>
            <pc:sldMk cId="365919751" sldId="424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CD1A62CD-6818-4F47-88F1-3914AA2EC4C4}" dt="2021-08-15T12:27:54.116" v="71" actId="20577"/>
        <pc:sldMkLst>
          <pc:docMk/>
          <pc:sldMk cId="517491332" sldId="429"/>
        </pc:sldMkLst>
        <pc:spChg chg="mod">
          <ac:chgData name="Kennedy, Smith (Wireless &amp; IPP Standards)" userId="0eeb2244-425b-4283-bee1-e4f5d8874cb0" providerId="ADAL" clId="{CD1A62CD-6818-4F47-88F1-3914AA2EC4C4}" dt="2021-08-15T12:27:54.116" v="71" actId="20577"/>
          <ac:spMkLst>
            <pc:docMk/>
            <pc:sldMk cId="517491332" sldId="429"/>
            <ac:spMk id="137" creationId="{00000000-0000-0000-0000-000000000000}"/>
          </ac:spMkLst>
        </pc:spChg>
      </pc:sldChg>
      <pc:sldChg chg="add">
        <pc:chgData name="Kennedy, Smith (Wireless &amp; IPP Standards)" userId="0eeb2244-425b-4283-bee1-e4f5d8874cb0" providerId="ADAL" clId="{CD1A62CD-6818-4F47-88F1-3914AA2EC4C4}" dt="2021-08-17T03:31:05.567" v="74"/>
        <pc:sldMkLst>
          <pc:docMk/>
          <pc:sldMk cId="3788327459" sldId="434"/>
        </pc:sldMkLst>
      </pc:sldChg>
      <pc:sldChg chg="modSp add del">
        <pc:chgData name="Kennedy, Smith (Wireless &amp; IPP Standards)" userId="0eeb2244-425b-4283-bee1-e4f5d8874cb0" providerId="ADAL" clId="{CD1A62CD-6818-4F47-88F1-3914AA2EC4C4}" dt="2021-08-15T12:19:16.789" v="5"/>
        <pc:sldMkLst>
          <pc:docMk/>
          <pc:sldMk cId="2358206705" sldId="450"/>
        </pc:sldMkLst>
        <pc:spChg chg="mod">
          <ac:chgData name="Kennedy, Smith (Wireless &amp; IPP Standards)" userId="0eeb2244-425b-4283-bee1-e4f5d8874cb0" providerId="ADAL" clId="{CD1A62CD-6818-4F47-88F1-3914AA2EC4C4}" dt="2021-08-15T12:19:16.789" v="5"/>
          <ac:spMkLst>
            <pc:docMk/>
            <pc:sldMk cId="2358206705" sldId="450"/>
            <ac:spMk id="84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CD1A62CD-6818-4F47-88F1-3914AA2EC4C4}" dt="2021-08-10T02:36:35.111" v="0" actId="2696"/>
        <pc:sldMkLst>
          <pc:docMk/>
          <pc:sldMk cId="3641189315" sldId="45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20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15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15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094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7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74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80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1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3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66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68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23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2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2021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finishings30-20220207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trustnoone10-20210519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ppx20-20211020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epx20-202111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nodriver20-20220207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0110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ipp/everywher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wg.org/printer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pPr>
              <a:tabLst>
                <a:tab pos="0" algn="l"/>
              </a:tabLst>
            </a:pPr>
            <a:r>
              <a:rPr lang="en-US" spc="-1" dirty="0"/>
              <a:t>PWG 2022 State of the Union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dirty="0"/>
              <a:t>Smith Kennedy, PWG Vice Chair</a:t>
            </a:r>
          </a:p>
          <a:p>
            <a:r>
              <a:rPr lang="en-US" dirty="0"/>
              <a:t>February 17, 2022</a:t>
            </a:r>
          </a:p>
        </p:txBody>
      </p:sp>
    </p:spTree>
    <p:extLst>
      <p:ext uri="{BB962C8B-B14F-4D97-AF65-F5344CB8AC3E}">
        <p14:creationId xmlns:p14="http://schemas.microsoft.com/office/powerpoint/2010/main" val="65106884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B487DA-4D09-9D42-A6F6-366A487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Progress 2022: Details</a:t>
            </a:r>
          </a:p>
        </p:txBody>
      </p:sp>
    </p:spTree>
    <p:extLst>
      <p:ext uri="{BB962C8B-B14F-4D97-AF65-F5344CB8AC3E}">
        <p14:creationId xmlns:p14="http://schemas.microsoft.com/office/powerpoint/2010/main" val="381916674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0CAFD-6CB1-AA43-ACE7-E4C683747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IPP Finishings 3.0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87374-8296-B345-AEEB-F69142DA2B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Updating PWG 5100.1-2017</a:t>
            </a:r>
          </a:p>
          <a:p>
            <a:pPr lvl="0"/>
            <a:r>
              <a:rPr lang="en-US" dirty="0"/>
              <a:t>Status: Stable Draft in Workgroup Last Call; expected to be approved in April / May 2022</a:t>
            </a:r>
          </a:p>
          <a:p>
            <a:pPr lvl="0"/>
            <a:r>
              <a:rPr lang="en-US" dirty="0"/>
              <a:t>Changes</a:t>
            </a:r>
          </a:p>
          <a:p>
            <a:pPr lvl="1"/>
            <a:r>
              <a:rPr lang="en-US" dirty="0"/>
              <a:t>Finishings v2.1 Errata resolutions</a:t>
            </a:r>
          </a:p>
          <a:p>
            <a:pPr lvl="1"/>
            <a:r>
              <a:rPr lang="en-US" dirty="0"/>
              <a:t>Requirements made more strict (hence v2.1 </a:t>
            </a:r>
            <a:r>
              <a:rPr lang="en-US" dirty="0">
                <a:sym typeface="Wingdings" pitchFamily="2" charset="2"/>
              </a:rPr>
              <a:t> v3.0)</a:t>
            </a:r>
            <a:endParaRPr lang="en-US" dirty="0"/>
          </a:p>
          <a:p>
            <a:pPr lvl="2"/>
            <a:r>
              <a:rPr lang="en-US" dirty="0"/>
              <a:t>"finishings-col" / "finishings-col-database" / "finishings-col-ready" Printer support now REQUIRED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Received from IPP Job and Printer Extensions – Set 3 [PWG 5100.13-2012]</a:t>
            </a:r>
          </a:p>
          <a:p>
            <a:pPr lvl="2"/>
            <a:r>
              <a:rPr lang="en-US" dirty="0"/>
              <a:t>"finishings" enum values: 'trim-after-pages', 'trim-after-documents', 'trim-after-copies' and 'trim-after-job'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Latest draft: </a:t>
            </a:r>
            <a:r>
              <a:rPr lang="en-US" dirty="0">
                <a:hlinkClick r:id="rId3"/>
              </a:rPr>
              <a:t>https://ftp.pwg.org/pub/pwg/ipp/wd/wd-ippfinishings30-20220207.pdf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35E04-DB5E-D74F-87F5-02FF2DF5E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9785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6583C-F68D-D74B-8B77-7429339D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IPP Encrypted Jobs and Documents v1.0 (TRUSTNOONE)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C042D-BB6F-824E-BE7E-A454F0512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Defines new encrypted IPP message formats and operations that provide IPP with end-to-end encryption of IPP Job attributes, Document attributes, and Document data</a:t>
            </a:r>
          </a:p>
          <a:p>
            <a:pPr lvl="1"/>
            <a:r>
              <a:rPr lang="en-US" dirty="0"/>
              <a:t>Currently proposal uses S/MIME 4.0</a:t>
            </a:r>
          </a:p>
          <a:p>
            <a:pPr lvl="1"/>
            <a:r>
              <a:rPr lang="en-US" dirty="0"/>
              <a:t>Can also use PGP</a:t>
            </a:r>
          </a:p>
          <a:p>
            <a:r>
              <a:rPr lang="en-US" dirty="0"/>
              <a:t>Status: Awaiting Prototype</a:t>
            </a:r>
          </a:p>
          <a:p>
            <a:r>
              <a:rPr lang="en-US" dirty="0"/>
              <a:t>Latest draft: </a:t>
            </a: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ftp.pwg.org</a:t>
            </a:r>
            <a:r>
              <a:rPr lang="en-US" dirty="0">
                <a:hlinkClick r:id="rId3"/>
              </a:rPr>
              <a:t>/pub/pwg/ipp/wd/wd-ipptrustnoone10-20210519.pdf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5AE0E-C011-1147-9AE3-FB74ACF3F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0538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FDCD-73F7-C04D-91EE-ECC425C3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IPP Production Printing Extensions v2.0 (PPX)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B4AB4-A686-BB47-B4F1-15D85A2BC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Updating PWG 5100.3-2001</a:t>
            </a:r>
          </a:p>
          <a:p>
            <a:pPr lvl="0"/>
            <a:r>
              <a:rPr lang="en-US" dirty="0"/>
              <a:t>Status: Awaiting Prototype</a:t>
            </a:r>
          </a:p>
          <a:p>
            <a:pPr lvl="0"/>
            <a:r>
              <a:rPr lang="en-US" dirty="0"/>
              <a:t>Changes</a:t>
            </a:r>
          </a:p>
          <a:p>
            <a:pPr lvl="1"/>
            <a:r>
              <a:rPr lang="en-US" dirty="0"/>
              <a:t>Added</a:t>
            </a:r>
          </a:p>
          <a:p>
            <a:pPr lvl="2"/>
            <a:r>
              <a:rPr lang="en-US" dirty="0"/>
              <a:t>"image-orientation"</a:t>
            </a:r>
          </a:p>
          <a:p>
            <a:pPr lvl="2"/>
            <a:r>
              <a:rPr lang="en-US" dirty="0"/>
              <a:t>"date-time-at-completed-estimated", "date-time-at- processing-estimated", "time-at-completed-estimated", and "time-at-processing- estimated"</a:t>
            </a:r>
          </a:p>
          <a:p>
            <a:pPr lvl="2"/>
            <a:r>
              <a:rPr lang="en-US" dirty="0"/>
              <a:t>"job-complete-before" and "job-complete-before-time"</a:t>
            </a:r>
          </a:p>
          <a:p>
            <a:pPr lvl="1"/>
            <a:r>
              <a:rPr lang="en-US" dirty="0"/>
              <a:t>New Requirements</a:t>
            </a:r>
          </a:p>
          <a:p>
            <a:pPr lvl="2"/>
            <a:r>
              <a:rPr lang="en-US" dirty="0"/>
              <a:t>Required: </a:t>
            </a:r>
          </a:p>
          <a:p>
            <a:pPr lvl="3"/>
            <a:r>
              <a:rPr lang="en-US" dirty="0"/>
              <a:t>"insert-sheet", "job-error-sheet", "job-message-to-operator", "job-sheet- message", "page-delivery", "separator-sheets", "x-image-position", "x-image-shift", "x-side1-image-shift", "x-side2-image-shift", "y-image-position", "y-image-shift", "y- side1-image-shift", and "y-side2-image-shift"</a:t>
            </a:r>
          </a:p>
          <a:p>
            <a:pPr lvl="2"/>
            <a:r>
              <a:rPr lang="en-US" dirty="0"/>
              <a:t>Deprecated</a:t>
            </a:r>
          </a:p>
          <a:p>
            <a:pPr lvl="3"/>
            <a:r>
              <a:rPr lang="en-US" dirty="0"/>
              <a:t>"job-accounting-sheets", "media-input-tray-check", "presentation-direction-number-up" / "presentation-direction-number-up-default" / "presentation-direction-number-up-supported"</a:t>
            </a:r>
          </a:p>
          <a:p>
            <a:pPr lvl="2"/>
            <a:r>
              <a:rPr lang="en-US" dirty="0"/>
              <a:t>Obsolete</a:t>
            </a:r>
          </a:p>
          <a:p>
            <a:pPr lvl="3"/>
            <a:r>
              <a:rPr lang="en-US" dirty="0"/>
              <a:t>"page-order-received" / "page-order-received-default" / "page-order-received-supported", "current-page-order", "insert-after-page-number-supported", "job-accounting-output-bin-default", "job-recipient-name-default", and "user-defined-values-supported"</a:t>
            </a:r>
          </a:p>
          <a:p>
            <a:pPr lvl="1"/>
            <a:r>
              <a:rPr lang="en-US" dirty="0"/>
              <a:t>Moved </a:t>
            </a:r>
            <a:r>
              <a:rPr lang="en-US" dirty="0">
                <a:sym typeface="Wingdings" pitchFamily="2" charset="2"/>
              </a:rPr>
              <a:t>to</a:t>
            </a:r>
            <a:r>
              <a:rPr lang="en-US" dirty="0"/>
              <a:t> IPP Finishings 2.1 [PWG 5100.1-2017]</a:t>
            </a:r>
          </a:p>
          <a:p>
            <a:pPr lvl="2"/>
            <a:r>
              <a:rPr lang="en-US" dirty="0"/>
              <a:t>"finishings-col"</a:t>
            </a:r>
          </a:p>
          <a:p>
            <a:pPr lvl="1"/>
            <a:r>
              <a:rPr lang="en-US" dirty="0"/>
              <a:t>Moved to IPP Job Extensions v2.0 [PWG 5100.7]</a:t>
            </a:r>
          </a:p>
          <a:p>
            <a:pPr lvl="2"/>
            <a:r>
              <a:rPr lang="en-US" dirty="0"/>
              <a:t>"job-account-id", "job-accounting-user-id", "job-sheets-col", and "media-col"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Latest draft: </a:t>
            </a: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ftp.pwg.org</a:t>
            </a:r>
            <a:r>
              <a:rPr lang="en-US" dirty="0">
                <a:hlinkClick r:id="rId3"/>
              </a:rPr>
              <a:t>/pub/pwg/ipp/wd/wd-ippppx20-20211020.pdf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87233-F88D-B24C-BDB6-8CE9FBFF5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087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3CD4-EFF9-7E40-B239-CADADF9B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IPP</a:t>
            </a:r>
            <a:r>
              <a:rPr lang="en-US" baseline="0" dirty="0"/>
              <a:t> Enterprise Printing Extensions v2.0 (EPX)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EC183-F453-164C-9A04-90789DB746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Updating PWG 5100.11-2010</a:t>
            </a:r>
          </a:p>
          <a:p>
            <a:r>
              <a:rPr lang="en-US" dirty="0"/>
              <a:t>Status: Awaiting Prototype</a:t>
            </a:r>
          </a:p>
          <a:p>
            <a:pPr lvl="0"/>
            <a:r>
              <a:rPr lang="en-US" dirty="0"/>
              <a:t>Changes</a:t>
            </a:r>
          </a:p>
          <a:p>
            <a:pPr lvl="1"/>
            <a:r>
              <a:rPr lang="en-US" dirty="0"/>
              <a:t>New Features</a:t>
            </a:r>
          </a:p>
          <a:p>
            <a:pPr lvl="2"/>
            <a:r>
              <a:rPr lang="en-US" dirty="0"/>
              <a:t>Job Storage feature (section ‎4.2), which provides "stored jobs" with more clearly defined semantics than the legacy Job Save and Reprint feature (now OBSOLETE)</a:t>
            </a:r>
          </a:p>
          <a:p>
            <a:pPr lvl="2"/>
            <a:r>
              <a:rPr lang="en-US" dirty="0"/>
              <a:t>Job Proof and Suspend feature (section ‎4.4.1) provides a simpler proof printing solution that is more congruent with vendor proof printing implementations already in the marketplace, replacing the legacy Job Proof Print feature (section ‎4.4.2), which is now DEPRECATED</a:t>
            </a:r>
          </a:p>
          <a:p>
            <a:pPr lvl="2"/>
            <a:r>
              <a:rPr lang="en-US" dirty="0"/>
              <a:t>Job Release feature (section ‎4.1) extends the legacy Secure Print feature and now interoperates with the Job Storage and Job Proof and Suspend feature to better support complex enterprise print workflow solutions</a:t>
            </a:r>
            <a:endParaRPr lang="en-US" b="0" i="0" u="none" strike="noStrike" cap="none" spc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lt"/>
              <a:ea typeface="+mn-ea"/>
              <a:cs typeface="+mn-cs"/>
              <a:sym typeface="Verdana"/>
            </a:endParaRPr>
          </a:p>
          <a:p>
            <a:pPr lvl="2" indent="-285750">
              <a:spcBef>
                <a:spcPts val="400"/>
              </a:spcBef>
              <a:defRPr/>
            </a:pPr>
            <a:r>
              <a:rPr lang="en-US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The Job Print Policy feature (section ‎4.3) was added by adopting the Get-User-Printer-Attributes operation registered in 2017;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Moved to IPP Job Extensions v2.0 [PWG5100.7]</a:t>
            </a:r>
          </a:p>
          <a:p>
            <a:pPr lvl="2"/>
            <a:r>
              <a:rPr lang="en-US" dirty="0"/>
              <a:t>Many attributes and keywords (see slide 10) because they don't specifically apply to the new "enterprise printing" focus of this specification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 to IPP Production Printing Extensions v2.0 (PPX)</a:t>
            </a:r>
          </a:p>
          <a:p>
            <a:pPr lvl="2"/>
            <a:r>
              <a:rPr lang="en-US" dirty="0"/>
              <a:t>"job-phone-number", "job-phone-number-default", "job-phone-number-supported", "job-recipient-name", "job-recipient-name-default", and "job-recipient-name-supported"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Latest draft: </a:t>
            </a:r>
            <a:r>
              <a:rPr lang="en-US" dirty="0">
                <a:sym typeface="Wingdings" pitchFamily="2" charset="2"/>
                <a:hlinkClick r:id="rId3"/>
              </a:rPr>
              <a:t>https://</a:t>
            </a:r>
            <a:r>
              <a:rPr lang="en-US" dirty="0" err="1">
                <a:sym typeface="Wingdings" pitchFamily="2" charset="2"/>
                <a:hlinkClick r:id="rId3"/>
              </a:rPr>
              <a:t>ftp.pwg.org</a:t>
            </a:r>
            <a:r>
              <a:rPr lang="en-US" dirty="0">
                <a:sym typeface="Wingdings" pitchFamily="2" charset="2"/>
                <a:hlinkClick r:id="rId3"/>
              </a:rPr>
              <a:t>/pub/pwg/ipp/wd/wd-ippepx20-20211101.pdf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BBBF6-B018-2C4F-B579-C12977049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3762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6D46F-8D0F-2D4E-8955-00D5579E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/>
              <a:t>IPP Driverless Printing Extensions v2.0 (NODRIVER)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F00AE-BC06-1D44-AA72-188A00D52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Updating PWG 5100.13-2012</a:t>
            </a:r>
          </a:p>
          <a:p>
            <a:r>
              <a:rPr lang="en-US" dirty="0"/>
              <a:t>Status: Awaiting Prototype</a:t>
            </a:r>
          </a:p>
          <a:p>
            <a:pPr lvl="0"/>
            <a:r>
              <a:rPr lang="en-US" dirty="0"/>
              <a:t>Changes</a:t>
            </a:r>
          </a:p>
          <a:p>
            <a:pPr lvl="1"/>
            <a:r>
              <a:rPr lang="en-US" dirty="0"/>
              <a:t>New Features</a:t>
            </a:r>
          </a:p>
          <a:p>
            <a:pPr lvl="2"/>
            <a:r>
              <a:rPr lang="en-US" dirty="0"/>
              <a:t>Job Presets adopted from the registration document where it was originally defined</a:t>
            </a:r>
          </a:p>
          <a:p>
            <a:pPr lvl="2"/>
            <a:r>
              <a:rPr lang="en-US" dirty="0"/>
              <a:t>Print Quality extends presets to support vendor print quality color customization</a:t>
            </a:r>
          </a:p>
          <a:p>
            <a:pPr lvl="2"/>
            <a:r>
              <a:rPr lang="en-US" dirty="0"/>
              <a:t>Color Modes support Printer color transformations with client-side previews</a:t>
            </a:r>
          </a:p>
          <a:p>
            <a:pPr lvl="2"/>
            <a:r>
              <a:rPr lang="en-US" dirty="0"/>
              <a:t>Message Catalog extensions to allow the Printer to supply "tooltips" and inline links to external help resources</a:t>
            </a:r>
          </a:p>
          <a:p>
            <a:pPr lvl="2"/>
            <a:r>
              <a:rPr lang="en-US" dirty="0"/>
              <a:t>"client-info" - replaces "document-format-details" for reporting client accounting information</a:t>
            </a:r>
          </a:p>
          <a:p>
            <a:pPr lvl="2"/>
            <a:r>
              <a:rPr lang="en-US" dirty="0"/>
              <a:t>Other minor enhancements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Received from IPP Transaction Based Printing Extensions (TRANS) [PWG5100.16-2013]</a:t>
            </a:r>
          </a:p>
          <a:p>
            <a:pPr lvl="2"/>
            <a:r>
              <a:rPr lang="en-US" dirty="0"/>
              <a:t>"jpeg-k-octets-supported", "jpeg-x-dimension-supported", "jpeg-y- dimension-supported", "pdf-k-octets-supported", "pdf-versions-supported", "print- scaling-default", "print-scaling-supported", "printer-</a:t>
            </a:r>
            <a:r>
              <a:rPr lang="en-US" dirty="0" err="1"/>
              <a:t>dns</a:t>
            </a:r>
            <a:r>
              <a:rPr lang="en-US" dirty="0"/>
              <a:t>-</a:t>
            </a:r>
            <a:r>
              <a:rPr lang="en-US" dirty="0" err="1"/>
              <a:t>sd</a:t>
            </a:r>
            <a:r>
              <a:rPr lang="en-US" dirty="0"/>
              <a:t>-name", and "printer-kind"</a:t>
            </a:r>
          </a:p>
          <a:p>
            <a:pPr marL="955039" lvl="2" indent="0">
              <a:buNone/>
            </a:pPr>
            <a:endParaRPr lang="en-US" dirty="0"/>
          </a:p>
          <a:p>
            <a:r>
              <a:rPr lang="en-US" dirty="0"/>
              <a:t>Latest draft: </a:t>
            </a:r>
            <a:r>
              <a:rPr lang="en-US" dirty="0">
                <a:hlinkClick r:id="rId3"/>
              </a:rPr>
              <a:t>https://ftp.pwg.org/pub/pwg/ipp/wd/wd-ippnodriver20-20220207.pdf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C6D31-FE21-6F46-B4E5-0063BBB56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4932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E5A9-81E1-4F43-9FDB-ED60A66E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640" marR="4064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PWG 2022 State of the 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A749F-0304-CC44-AB6F-81E644776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Imaging Device Security (IDS) Workgroup</a:t>
            </a:r>
          </a:p>
          <a:p>
            <a:pPr lvl="1"/>
            <a:r>
              <a:rPr lang="en-US" dirty="0"/>
              <a:t>Status and Activities</a:t>
            </a:r>
          </a:p>
          <a:p>
            <a:pPr lvl="1"/>
            <a:endParaRPr lang="en-US" dirty="0"/>
          </a:p>
          <a:p>
            <a:r>
              <a:rPr lang="en-US" dirty="0"/>
              <a:t>PWG Internet Printing Protocol (IPP) Workgroup</a:t>
            </a:r>
          </a:p>
          <a:p>
            <a:pPr lvl="1"/>
            <a:r>
              <a:rPr lang="en-US" dirty="0"/>
              <a:t>Core IPP Specifications</a:t>
            </a:r>
          </a:p>
          <a:p>
            <a:pPr lvl="1"/>
            <a:r>
              <a:rPr lang="en-US" dirty="0"/>
              <a:t>Recently Approved or Updated PWG Specifications</a:t>
            </a:r>
          </a:p>
          <a:p>
            <a:pPr lvl="1"/>
            <a:r>
              <a:rPr lang="en-US" dirty="0"/>
              <a:t>PWG IPP Work In Progress</a:t>
            </a:r>
          </a:p>
          <a:p>
            <a:endParaRPr lang="en-US" dirty="0"/>
          </a:p>
          <a:p>
            <a:r>
              <a:rPr lang="en-US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F5B96-7306-DB45-A146-F6AFBA52B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54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Imaging Device Security (IDS) Workgroup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91589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EA33-7E9D-EC42-BDA3-23DC7A1E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PWG Imaging Device Security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E4470-2E9F-144C-A4B4-64850239C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Secure the Client and Printer to establish and maintain customer faith in the printing ecosystem</a:t>
            </a:r>
          </a:p>
          <a:p>
            <a:pPr lvl="1"/>
            <a:r>
              <a:rPr lang="en-US" dirty="0"/>
              <a:t>Protecting communications</a:t>
            </a:r>
          </a:p>
          <a:p>
            <a:pPr lvl="1"/>
            <a:r>
              <a:rPr lang="en-US" dirty="0"/>
              <a:t>Protecting information stored at rest</a:t>
            </a:r>
          </a:p>
          <a:p>
            <a:endParaRPr lang="en-US" dirty="0"/>
          </a:p>
          <a:p>
            <a:r>
              <a:rPr lang="en-US" dirty="0"/>
              <a:t>Define standards and guidelines to make the imaging device (printer) and the act of printing more trusted</a:t>
            </a:r>
          </a:p>
          <a:p>
            <a:pPr lvl="1"/>
            <a:r>
              <a:rPr lang="en-US" dirty="0"/>
              <a:t>Protects User Data (document content), Printer data (job ticket) and TSF Data (login credentials, encryption keys)</a:t>
            </a:r>
          </a:p>
          <a:p>
            <a:pPr lvl="1"/>
            <a:r>
              <a:rPr lang="en-US" dirty="0"/>
              <a:t>Defines requirements for data access and transport security</a:t>
            </a:r>
          </a:p>
          <a:p>
            <a:endParaRPr lang="en-US" dirty="0"/>
          </a:p>
          <a:p>
            <a:r>
              <a:rPr lang="en-US" dirty="0"/>
              <a:t>PWG Hardcopy Device Security Guidelines v1.0 (HCDSEC): </a:t>
            </a:r>
          </a:p>
          <a:p>
            <a:pPr lvl="1"/>
            <a:r>
              <a:rPr lang="en-US" dirty="0">
                <a:hlinkClick r:id="rId2"/>
              </a:rPr>
              <a:t>https://ftp.pwg.org/pub/pwg/ids/wd/wd-idshcdsec10-20201101.pdf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BABCA-5FD4-D540-A155-4659AFE43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9822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B487DA-4D09-9D42-A6F6-366A487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Printing Protocol (IPP) Workgroup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535C0-C7D5-9A47-BD1B-805BE77F9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IPP</a:t>
            </a:r>
            <a:r>
              <a:rPr lang="en-US" baseline="0" dirty="0"/>
              <a:t> Specifications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D0177-95CE-8C47-A6AD-8B6A5B66B5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40640" indent="0">
              <a:buNone/>
            </a:pPr>
            <a:r>
              <a:rPr lang="en-US" dirty="0"/>
              <a:t>Lines in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have updates pending; lines in </a:t>
            </a:r>
            <a:r>
              <a:rPr lang="en-US" dirty="0">
                <a:solidFill>
                  <a:srgbClr val="0070C0"/>
                </a:solidFill>
              </a:rPr>
              <a:t>BLUE</a:t>
            </a:r>
            <a:r>
              <a:rPr lang="en-US" dirty="0"/>
              <a:t> were ratified in the last 2 years</a:t>
            </a:r>
          </a:p>
          <a:p>
            <a:pPr marL="40640" indent="0">
              <a:buNone/>
            </a:pPr>
            <a:endParaRPr lang="en-US" dirty="0"/>
          </a:p>
          <a:p>
            <a:r>
              <a:rPr lang="en-US" dirty="0"/>
              <a:t>IETF STD 92: IPP/1.1 (RFC 8010 and RFC 8011)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5100.12-2015</a:t>
            </a:r>
            <a:r>
              <a:rPr lang="en-US">
                <a:solidFill>
                  <a:srgbClr val="FF0000"/>
                </a:solidFill>
              </a:rPr>
              <a:t>: IPP Version 2.0, 2.1, and 2.2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PWG 5100.1-2017: IPP Finishings 2.1 (FIN)</a:t>
            </a:r>
          </a:p>
          <a:p>
            <a:r>
              <a:rPr lang="en-US" dirty="0">
                <a:solidFill>
                  <a:srgbClr val="FF0000"/>
                </a:solidFill>
              </a:rPr>
              <a:t>PWG 5100.3-2001: Production Printing Attributes – Set 1</a:t>
            </a:r>
          </a:p>
          <a:p>
            <a:r>
              <a:rPr lang="en-US" dirty="0">
                <a:solidFill>
                  <a:srgbClr val="0070C0"/>
                </a:solidFill>
              </a:rPr>
              <a:t>PWG 5100.7-2019: IPP Job Extensions v2.0 (JOBEXT)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5100.11-2010: IPP: Job and Printer Extensions - Set 2 (JPS2)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5100.13-2012: IPP: Job and Printer Extensions – Set 3 (JPS3)</a:t>
            </a:r>
          </a:p>
          <a:p>
            <a:r>
              <a:rPr lang="en-US" dirty="0">
                <a:solidFill>
                  <a:srgbClr val="0070C0"/>
                </a:solidFill>
              </a:rPr>
              <a:t>PWG 5100.14-2020: IPP Everywhere™ v1.1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70C0"/>
                </a:solidFill>
                <a:effectLst/>
                <a:uFill>
                  <a:solidFill>
                    <a:srgbClr val="000000"/>
                  </a:solidFill>
                </a:uFill>
                <a:sym typeface="Verdana"/>
              </a:rPr>
              <a:t>PWG 5100.20-2020: IPP Everywhere™ Printer Self-Certification Manual v1.1 (SELFCERT)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PWG 5100.15-2014: IPP </a:t>
            </a:r>
            <a:r>
              <a:rPr lang="en-US" dirty="0" err="1"/>
              <a:t>FaxOut</a:t>
            </a:r>
            <a:r>
              <a:rPr lang="en-US" dirty="0"/>
              <a:t> Service</a:t>
            </a:r>
          </a:p>
          <a:p>
            <a:r>
              <a:rPr lang="en-US" dirty="0">
                <a:solidFill>
                  <a:srgbClr val="0070C0"/>
                </a:solidFill>
              </a:rPr>
              <a:t>PWG 5100.16-2020: IPP Transaction-Based Printing Extensions v1.1</a:t>
            </a:r>
          </a:p>
          <a:p>
            <a:r>
              <a:rPr lang="en-US" dirty="0"/>
              <a:t>PWG 5100.17-2014: IPP Scan Service</a:t>
            </a:r>
          </a:p>
          <a:p>
            <a:r>
              <a:rPr lang="en-US" dirty="0"/>
              <a:t>PWG 5100.18-2015: IPP Shared Infrastructure Extensions (INFRA)</a:t>
            </a:r>
          </a:p>
          <a:p>
            <a:r>
              <a:rPr lang="en-US" dirty="0"/>
              <a:t>PWG 5100.19-2015: IPP Implementor's Guide v2.0 (IG)</a:t>
            </a:r>
          </a:p>
          <a:p>
            <a:r>
              <a:rPr lang="en-US" dirty="0">
                <a:solidFill>
                  <a:srgbClr val="0070C0"/>
                </a:solidFill>
              </a:rPr>
              <a:t>PWG 5100.22-2019: IPP System Service v1.0 (SYSTEM)</a:t>
            </a:r>
          </a:p>
          <a:p>
            <a:r>
              <a:rPr lang="en-US" dirty="0"/>
              <a:t>PWG 5101.1-2013: PWG Media Standardized Names 2.0</a:t>
            </a:r>
          </a:p>
          <a:p>
            <a:r>
              <a:rPr lang="en-US" dirty="0"/>
              <a:t>PWG 5102.4-2012: PWG Raster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BA63D-FB75-1644-B6A6-9DA88D34A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895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3"/>
              </a:rPr>
              <a:t>https://www.pwg.org/ipp/everywhere.html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768</a:t>
            </a:r>
            <a:r>
              <a:rPr lang="en-US" dirty="0"/>
              <a:t> printers now certified!</a:t>
            </a:r>
          </a:p>
          <a:p>
            <a:pPr lvl="1"/>
            <a:r>
              <a:rPr lang="en-US" dirty="0">
                <a:hlinkClick r:id="rId4"/>
              </a:rPr>
              <a:t>https://www.pwg.org/printers/</a:t>
            </a:r>
            <a:endParaRPr lang="en-US" dirty="0"/>
          </a:p>
          <a:p>
            <a:pPr lvl="1"/>
            <a:r>
              <a:rPr lang="en-US" dirty="0"/>
              <a:t>More on the way!</a:t>
            </a:r>
          </a:p>
          <a:p>
            <a:pPr marL="40640" indent="0">
              <a:buNone/>
            </a:pPr>
            <a:endParaRPr lang="en-US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dirty="0"/>
              <a:t>IPP Everywhere™ Self Certification v1.1 Update 3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Released May 17, 2021; approved June 16, 2021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Mandatory for certification starting July 1, 2021</a:t>
            </a:r>
          </a:p>
          <a:p>
            <a:pPr lvl="2">
              <a:buFont typeface="Wingdings" pitchFamily="2" charset="2"/>
              <a:buChar char="à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IPP Everywhere v1.0 Certifications no longer accepted</a:t>
            </a:r>
          </a:p>
          <a:p>
            <a:pPr marL="40640" indent="0">
              <a:buNone/>
            </a:pPr>
            <a:endParaRPr lang="en-US" sz="1600" dirty="0"/>
          </a:p>
          <a:p>
            <a:r>
              <a:rPr lang="en-US" dirty="0"/>
              <a:t>IPP Everywhere™ Self Certification 1.1 Update 4</a:t>
            </a:r>
          </a:p>
          <a:p>
            <a:pPr lvl="1"/>
            <a:r>
              <a:rPr lang="en-US" dirty="0"/>
              <a:t>Beta release imminent</a:t>
            </a:r>
          </a:p>
          <a:p>
            <a:pPr lvl="1"/>
            <a:endParaRPr lang="en-US" dirty="0"/>
          </a:p>
          <a:p>
            <a:r>
              <a:rPr lang="en-US" dirty="0"/>
              <a:t>IPP Everywhere v2.0 scoping and requirements in active development in IPP Workgroup</a:t>
            </a:r>
          </a:p>
          <a:p>
            <a:pPr lvl="1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IPP Everywhere™ Certified Printers</a:t>
            </a:r>
          </a:p>
        </p:txBody>
      </p:sp>
      <p:sp>
        <p:nvSpPr>
          <p:cNvPr id="4" name="Shape 334">
            <a:extLst>
              <a:ext uri="{FF2B5EF4-FFF2-40B4-BE49-F238E27FC236}">
                <a16:creationId xmlns:a16="http://schemas.microsoft.com/office/drawing/2014/main" id="{E9D04879-88AE-4841-BE83-2FC928879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86228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7B8E-01F9-6F44-81A8-364FBFDD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Recently Approved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798D2-8F60-A849-8591-7ED55B445F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2019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5100.22-2019: IPP System Service v1.0 (SYSTEM)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dirty="0"/>
              <a:t>PWG 5199.10-2019: IPP Authentication Methods v1.0</a:t>
            </a:r>
          </a:p>
          <a:p>
            <a:pPr lvl="1"/>
            <a:r>
              <a:rPr lang="en-US" dirty="0"/>
              <a:t>PWG 5100.7-2019: IPP Job Extensions v2.0 (JOBEXT)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2020</a:t>
            </a:r>
          </a:p>
          <a:p>
            <a:pPr lvl="1"/>
            <a:r>
              <a:rPr lang="en-US" dirty="0"/>
              <a:t>PWG 5100.14-2020: IPP Everywhere™ v1.1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5100.20-2020: IPP Everywhere™ Printer Self-Certification Manual v1.1 (SELFCERT)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5100.16-2020: IPP Transaction-Based Printing Extensions v1.1</a:t>
            </a:r>
          </a:p>
          <a:p>
            <a:pPr indent="-285750">
              <a:spcBef>
                <a:spcPts val="400"/>
              </a:spcBef>
            </a:pPr>
            <a:endParaRPr lang="en-US" dirty="0"/>
          </a:p>
          <a:p>
            <a:pPr indent="-285750">
              <a:spcBef>
                <a:spcPts val="400"/>
              </a:spcBef>
            </a:pPr>
            <a:r>
              <a:rPr lang="en-US" dirty="0">
                <a:effectLst/>
              </a:rPr>
              <a:t>2021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5199.11-2021: Job Accounting with IPP v1.0</a:t>
            </a:r>
          </a:p>
          <a:p>
            <a:pPr lvl="1">
              <a:defRPr/>
            </a:pPr>
            <a:r>
              <a:rPr lang="en-US" dirty="0"/>
              <a:t>Deprecating IPP Print by Reference v1.0 Registration</a:t>
            </a:r>
            <a:endParaRPr lang="en-US" sz="1800" dirty="0">
              <a:effectLst/>
            </a:endParaRP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endParaRPr lang="en-US" sz="1800" dirty="0">
              <a:effectLst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C16CD-8202-EB40-BA80-9BB9C2C50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5009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DEE00-B0FE-F742-BA1B-F83D23AC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Progress 2021-2022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E24E6-8B28-9542-B270-84826FFB3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IPP Finishings v3.0</a:t>
            </a:r>
          </a:p>
          <a:p>
            <a:pPr lvl="2"/>
            <a:r>
              <a:rPr lang="en-US" dirty="0"/>
              <a:t>In Workgroup Last Call - Approval likely by May 2022</a:t>
            </a:r>
          </a:p>
          <a:p>
            <a:pPr lvl="2"/>
            <a:endParaRPr lang="en-US" dirty="0"/>
          </a:p>
          <a:p>
            <a:r>
              <a:rPr lang="en-US" dirty="0"/>
              <a:t>IPP Encrypted Jobs and Documents v1.0</a:t>
            </a:r>
          </a:p>
          <a:p>
            <a:pPr lvl="2"/>
            <a:r>
              <a:rPr lang="en-US" dirty="0"/>
              <a:t>Stable draft in Q1 2022</a:t>
            </a:r>
          </a:p>
          <a:p>
            <a:pPr lvl="2"/>
            <a:endParaRPr lang="en-US" dirty="0"/>
          </a:p>
          <a:p>
            <a:pPr marL="383540" marR="4064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22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IPP Production Printing Extensions v2.0</a:t>
            </a:r>
          </a:p>
          <a:p>
            <a:pPr lvl="2"/>
            <a:r>
              <a:rPr lang="en-US" dirty="0"/>
              <a:t>Stable draft in Q4 2021</a:t>
            </a:r>
          </a:p>
          <a:p>
            <a:pPr lvl="2"/>
            <a:endParaRPr lang="en-US" dirty="0"/>
          </a:p>
          <a:p>
            <a:r>
              <a:rPr lang="en-US" dirty="0"/>
              <a:t>IPP</a:t>
            </a:r>
            <a:r>
              <a:rPr lang="en-US" baseline="0" dirty="0"/>
              <a:t> Enterprise Printing Extensions v2.0</a:t>
            </a:r>
          </a:p>
          <a:p>
            <a:pPr lvl="2"/>
            <a:r>
              <a:rPr lang="en-US" dirty="0"/>
              <a:t>Stable draft in Q4 2021</a:t>
            </a:r>
          </a:p>
          <a:p>
            <a:pPr lvl="2"/>
            <a:endParaRPr lang="en-US" baseline="0" dirty="0"/>
          </a:p>
          <a:p>
            <a:r>
              <a:rPr lang="en-US" baseline="0" dirty="0"/>
              <a:t>IPP Driverless Printing Extensions v2.0</a:t>
            </a:r>
          </a:p>
          <a:p>
            <a:pPr lvl="2"/>
            <a:r>
              <a:rPr lang="en-US" dirty="0"/>
              <a:t>Prototype draft in Q4 2021</a:t>
            </a:r>
          </a:p>
          <a:p>
            <a:pPr lvl="2"/>
            <a:endParaRPr lang="en-US" dirty="0"/>
          </a:p>
          <a:p>
            <a:r>
              <a:rPr lang="en-US" dirty="0"/>
              <a:t>Internet Printing Protocol/2.x Fourth Edition</a:t>
            </a:r>
          </a:p>
          <a:p>
            <a:pPr lvl="2"/>
            <a:r>
              <a:rPr lang="en-US" dirty="0"/>
              <a:t>Stable draft in Q1 2022</a:t>
            </a:r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96AA1-0480-E44D-B1F0-125E11C59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25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76991</TotalTime>
  <Words>1377</Words>
  <Application>Microsoft Macintosh PowerPoint</Application>
  <PresentationFormat>On-screen Show (4:3)</PresentationFormat>
  <Paragraphs>180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Lucida Grande</vt:lpstr>
      <vt:lpstr>Verdana</vt:lpstr>
      <vt:lpstr>Wingdings</vt:lpstr>
      <vt:lpstr>White</vt:lpstr>
      <vt:lpstr>PWG 2022 State of the Union</vt:lpstr>
      <vt:lpstr>PWG 2022 State of the Union</vt:lpstr>
      <vt:lpstr>Imaging Device Security (IDS) Workgroup </vt:lpstr>
      <vt:lpstr>PWG Imaging Device Security</vt:lpstr>
      <vt:lpstr>Internet Printing Protocol (IPP) Workgroup</vt:lpstr>
      <vt:lpstr>Core IPP Specifications</vt:lpstr>
      <vt:lpstr>IPP Everywhere™ Certified Printers</vt:lpstr>
      <vt:lpstr>Recently Approved</vt:lpstr>
      <vt:lpstr>Work in Progress 2021-2022</vt:lpstr>
      <vt:lpstr>Work in Progress 2022: Details</vt:lpstr>
      <vt:lpstr>IPP Finishings 3.0</vt:lpstr>
      <vt:lpstr>IPP Encrypted Jobs and Documents v1.0 (TRUSTNOONE)</vt:lpstr>
      <vt:lpstr>IPP Production Printing Extensions v2.0 (PPX)</vt:lpstr>
      <vt:lpstr>IPP Enterprise Printing Extensions v2.0 (EPX)</vt:lpstr>
      <vt:lpstr>IPP Driverless Printing Extensions v2.0 (NODRIVER)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2022 State of the Union</dc:title>
  <dc:subject/>
  <dc:creator>Smith Kennedy (PWG Vice Chair, HP Inc.)</dc:creator>
  <cp:keywords/>
  <dc:description/>
  <cp:lastModifiedBy>Kennedy, Smith (Wireless &amp; IPP Standards)</cp:lastModifiedBy>
  <cp:revision>652</cp:revision>
  <cp:lastPrinted>2019-08-28T15:37:14Z</cp:lastPrinted>
  <dcterms:modified xsi:type="dcterms:W3CDTF">2022-02-18T05:00:50Z</dcterms:modified>
  <cp:category/>
</cp:coreProperties>
</file>