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417" r:id="rId2"/>
    <p:sldId id="449" r:id="rId3"/>
    <p:sldId id="447" r:id="rId4"/>
    <p:sldId id="471" r:id="rId5"/>
    <p:sldId id="470" r:id="rId6"/>
    <p:sldId id="469" r:id="rId7"/>
    <p:sldId id="266" r:id="rId8"/>
    <p:sldId id="451" r:id="rId9"/>
    <p:sldId id="332" r:id="rId10"/>
    <p:sldId id="472" r:id="rId11"/>
    <p:sldId id="458" r:id="rId12"/>
    <p:sldId id="441" r:id="rId13"/>
    <p:sldId id="468" r:id="rId14"/>
    <p:sldId id="473" r:id="rId15"/>
    <p:sldId id="452" r:id="rId16"/>
    <p:sldId id="455" r:id="rId17"/>
    <p:sldId id="453" r:id="rId18"/>
    <p:sldId id="456" r:id="rId19"/>
    <p:sldId id="457" r:id="rId20"/>
    <p:sldId id="454" r:id="rId21"/>
    <p:sldId id="450" r:id="rId22"/>
    <p:sldId id="462" r:id="rId23"/>
    <p:sldId id="460" r:id="rId24"/>
    <p:sldId id="463" r:id="rId25"/>
    <p:sldId id="467" r:id="rId26"/>
    <p:sldId id="466" r:id="rId27"/>
    <p:sldId id="465"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1EE8EC-1431-2543-9EB9-E5A276066C99}" v="2006" dt="2021-10-27T21:39:18.081"/>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52"/>
    <p:restoredTop sz="95970"/>
  </p:normalViewPr>
  <p:slideViewPr>
    <p:cSldViewPr snapToGrid="0" snapToObjects="1">
      <p:cViewPr varScale="1">
        <p:scale>
          <a:sx n="107" d="100"/>
          <a:sy n="107" d="100"/>
        </p:scale>
        <p:origin x="1432" y="160"/>
      </p:cViewPr>
      <p:guideLst>
        <p:guide orient="horz" pos="2160"/>
        <p:guide pos="2880"/>
      </p:guideLst>
    </p:cSldViewPr>
  </p:slideViewPr>
  <p:outlineViewPr>
    <p:cViewPr>
      <p:scale>
        <a:sx n="33" d="100"/>
        <a:sy n="33" d="100"/>
      </p:scale>
      <p:origin x="0" y="-2859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BC1EE8EC-1431-2543-9EB9-E5A276066C99}"/>
    <pc:docChg chg="undo custSel addSld delSld modSld sldOrd">
      <pc:chgData name="Kennedy, Smith (Wireless &amp; IPP Standards)" userId="0eeb2244-425b-4283-bee1-e4f5d8874cb0" providerId="ADAL" clId="{BC1EE8EC-1431-2543-9EB9-E5A276066C99}" dt="2021-10-28T14:05:30.809" v="9254" actId="20577"/>
      <pc:docMkLst>
        <pc:docMk/>
      </pc:docMkLst>
      <pc:sldChg chg="add del">
        <pc:chgData name="Kennedy, Smith (Wireless &amp; IPP Standards)" userId="0eeb2244-425b-4283-bee1-e4f5d8874cb0" providerId="ADAL" clId="{BC1EE8EC-1431-2543-9EB9-E5A276066C99}" dt="2021-09-30T14:56:27.148" v="13" actId="2696"/>
        <pc:sldMkLst>
          <pc:docMk/>
          <pc:sldMk cId="0" sldId="256"/>
        </pc:sldMkLst>
      </pc:sldChg>
      <pc:sldChg chg="add del">
        <pc:chgData name="Kennedy, Smith (Wireless &amp; IPP Standards)" userId="0eeb2244-425b-4283-bee1-e4f5d8874cb0" providerId="ADAL" clId="{BC1EE8EC-1431-2543-9EB9-E5A276066C99}" dt="2021-09-30T14:59:24.299" v="52" actId="2696"/>
        <pc:sldMkLst>
          <pc:docMk/>
          <pc:sldMk cId="0" sldId="257"/>
        </pc:sldMkLst>
      </pc:sldChg>
      <pc:sldChg chg="modSp add del mod">
        <pc:chgData name="Kennedy, Smith (Wireless &amp; IPP Standards)" userId="0eeb2244-425b-4283-bee1-e4f5d8874cb0" providerId="ADAL" clId="{BC1EE8EC-1431-2543-9EB9-E5A276066C99}" dt="2021-09-30T14:59:24.299" v="52" actId="2696"/>
        <pc:sldMkLst>
          <pc:docMk/>
          <pc:sldMk cId="0" sldId="258"/>
        </pc:sldMkLst>
        <pc:spChg chg="mod">
          <ac:chgData name="Kennedy, Smith (Wireless &amp; IPP Standards)" userId="0eeb2244-425b-4283-bee1-e4f5d8874cb0" providerId="ADAL" clId="{BC1EE8EC-1431-2543-9EB9-E5A276066C99}" dt="2021-09-30T14:56:43.902" v="16" actId="27636"/>
          <ac:spMkLst>
            <pc:docMk/>
            <pc:sldMk cId="0" sldId="258"/>
            <ac:spMk id="144" creationId="{00000000-0000-0000-0000-000000000000}"/>
          </ac:spMkLst>
        </pc:spChg>
      </pc:sldChg>
      <pc:sldChg chg="add del">
        <pc:chgData name="Kennedy, Smith (Wireless &amp; IPP Standards)" userId="0eeb2244-425b-4283-bee1-e4f5d8874cb0" providerId="ADAL" clId="{BC1EE8EC-1431-2543-9EB9-E5A276066C99}" dt="2021-09-30T14:59:24.299" v="52" actId="2696"/>
        <pc:sldMkLst>
          <pc:docMk/>
          <pc:sldMk cId="0" sldId="259"/>
        </pc:sldMkLst>
      </pc:sldChg>
      <pc:sldChg chg="add del">
        <pc:chgData name="Kennedy, Smith (Wireless &amp; IPP Standards)" userId="0eeb2244-425b-4283-bee1-e4f5d8874cb0" providerId="ADAL" clId="{BC1EE8EC-1431-2543-9EB9-E5A276066C99}" dt="2021-09-30T14:59:24.299" v="52" actId="2696"/>
        <pc:sldMkLst>
          <pc:docMk/>
          <pc:sldMk cId="0" sldId="260"/>
        </pc:sldMkLst>
      </pc:sldChg>
      <pc:sldChg chg="addSp delSp modSp add del mod modClrScheme chgLayout">
        <pc:chgData name="Kennedy, Smith (Wireless &amp; IPP Standards)" userId="0eeb2244-425b-4283-bee1-e4f5d8874cb0" providerId="ADAL" clId="{BC1EE8EC-1431-2543-9EB9-E5A276066C99}" dt="2021-09-30T14:59:24.299" v="52" actId="2696"/>
        <pc:sldMkLst>
          <pc:docMk/>
          <pc:sldMk cId="0" sldId="261"/>
        </pc:sldMkLst>
        <pc:spChg chg="add del mod ord">
          <ac:chgData name="Kennedy, Smith (Wireless &amp; IPP Standards)" userId="0eeb2244-425b-4283-bee1-e4f5d8874cb0" providerId="ADAL" clId="{BC1EE8EC-1431-2543-9EB9-E5A276066C99}" dt="2021-09-30T14:57:56.468" v="30" actId="700"/>
          <ac:spMkLst>
            <pc:docMk/>
            <pc:sldMk cId="0" sldId="261"/>
            <ac:spMk id="2" creationId="{79ED2B25-4978-0D49-B6B7-0600AC385BDB}"/>
          </ac:spMkLst>
        </pc:spChg>
        <pc:spChg chg="add del mod ord">
          <ac:chgData name="Kennedy, Smith (Wireless &amp; IPP Standards)" userId="0eeb2244-425b-4283-bee1-e4f5d8874cb0" providerId="ADAL" clId="{BC1EE8EC-1431-2543-9EB9-E5A276066C99}" dt="2021-09-30T14:57:56.468" v="30" actId="700"/>
          <ac:spMkLst>
            <pc:docMk/>
            <pc:sldMk cId="0" sldId="261"/>
            <ac:spMk id="3" creationId="{02230B96-2B7A-B840-B98E-04EDC1823C03}"/>
          </ac:spMkLst>
        </pc:spChg>
        <pc:spChg chg="add del mod">
          <ac:chgData name="Kennedy, Smith (Wireless &amp; IPP Standards)" userId="0eeb2244-425b-4283-bee1-e4f5d8874cb0" providerId="ADAL" clId="{BC1EE8EC-1431-2543-9EB9-E5A276066C99}" dt="2021-09-30T14:59:00.466" v="47" actId="700"/>
          <ac:spMkLst>
            <pc:docMk/>
            <pc:sldMk cId="0" sldId="261"/>
            <ac:spMk id="4" creationId="{F0A9ECEC-3AF1-DD46-BC0F-BBD5E5F28177}"/>
          </ac:spMkLst>
        </pc:spChg>
        <pc:spChg chg="add del mod">
          <ac:chgData name="Kennedy, Smith (Wireless &amp; IPP Standards)" userId="0eeb2244-425b-4283-bee1-e4f5d8874cb0" providerId="ADAL" clId="{BC1EE8EC-1431-2543-9EB9-E5A276066C99}" dt="2021-09-30T14:59:00.466" v="47" actId="700"/>
          <ac:spMkLst>
            <pc:docMk/>
            <pc:sldMk cId="0" sldId="261"/>
            <ac:spMk id="5" creationId="{2E29A397-280D-7E4F-892F-F76E1774F751}"/>
          </ac:spMkLst>
        </pc:spChg>
        <pc:spChg chg="add del mod">
          <ac:chgData name="Kennedy, Smith (Wireless &amp; IPP Standards)" userId="0eeb2244-425b-4283-bee1-e4f5d8874cb0" providerId="ADAL" clId="{BC1EE8EC-1431-2543-9EB9-E5A276066C99}" dt="2021-09-30T14:59:02.543" v="50" actId="20577"/>
          <ac:spMkLst>
            <pc:docMk/>
            <pc:sldMk cId="0" sldId="261"/>
            <ac:spMk id="150" creationId="{00000000-0000-0000-0000-000000000000}"/>
          </ac:spMkLst>
        </pc:spChg>
      </pc:sldChg>
      <pc:sldChg chg="addSp modSp add del mod modClrScheme chgLayout">
        <pc:chgData name="Kennedy, Smith (Wireless &amp; IPP Standards)" userId="0eeb2244-425b-4283-bee1-e4f5d8874cb0" providerId="ADAL" clId="{BC1EE8EC-1431-2543-9EB9-E5A276066C99}" dt="2021-09-30T15:15:52.552" v="880" actId="2696"/>
        <pc:sldMkLst>
          <pc:docMk/>
          <pc:sldMk cId="0" sldId="262"/>
        </pc:sldMkLst>
        <pc:spChg chg="add mod ord">
          <ac:chgData name="Kennedy, Smith (Wireless &amp; IPP Standards)" userId="0eeb2244-425b-4283-bee1-e4f5d8874cb0" providerId="ADAL" clId="{BC1EE8EC-1431-2543-9EB9-E5A276066C99}" dt="2021-09-30T15:15:01.792" v="875" actId="700"/>
          <ac:spMkLst>
            <pc:docMk/>
            <pc:sldMk cId="0" sldId="262"/>
            <ac:spMk id="2" creationId="{03B3C0EA-C421-A848-A517-E07750F450D9}"/>
          </ac:spMkLst>
        </pc:spChg>
        <pc:spChg chg="add mod ord">
          <ac:chgData name="Kennedy, Smith (Wireless &amp; IPP Standards)" userId="0eeb2244-425b-4283-bee1-e4f5d8874cb0" providerId="ADAL" clId="{BC1EE8EC-1431-2543-9EB9-E5A276066C99}" dt="2021-09-30T15:15:01.792" v="875" actId="700"/>
          <ac:spMkLst>
            <pc:docMk/>
            <pc:sldMk cId="0" sldId="262"/>
            <ac:spMk id="3" creationId="{4733CFE5-6353-9A4C-AC25-7CA232692A6B}"/>
          </ac:spMkLst>
        </pc:spChg>
        <pc:spChg chg="mod">
          <ac:chgData name="Kennedy, Smith (Wireless &amp; IPP Standards)" userId="0eeb2244-425b-4283-bee1-e4f5d8874cb0" providerId="ADAL" clId="{BC1EE8EC-1431-2543-9EB9-E5A276066C99}" dt="2021-09-30T14:59:38.729" v="76" actId="20577"/>
          <ac:spMkLst>
            <pc:docMk/>
            <pc:sldMk cId="0" sldId="262"/>
            <ac:spMk id="151" creationId="{00000000-0000-0000-0000-000000000000}"/>
          </ac:spMkLst>
        </pc:spChg>
        <pc:spChg chg="mod">
          <ac:chgData name="Kennedy, Smith (Wireless &amp; IPP Standards)" userId="0eeb2244-425b-4283-bee1-e4f5d8874cb0" providerId="ADAL" clId="{BC1EE8EC-1431-2543-9EB9-E5A276066C99}" dt="2021-09-30T15:14:56.646" v="874" actId="15"/>
          <ac:spMkLst>
            <pc:docMk/>
            <pc:sldMk cId="0" sldId="262"/>
            <ac:spMk id="152" creationId="{00000000-0000-0000-0000-000000000000}"/>
          </ac:spMkLst>
        </pc:spChg>
      </pc:sldChg>
      <pc:sldChg chg="add del">
        <pc:chgData name="Kennedy, Smith (Wireless &amp; IPP Standards)" userId="0eeb2244-425b-4283-bee1-e4f5d8874cb0" providerId="ADAL" clId="{BC1EE8EC-1431-2543-9EB9-E5A276066C99}" dt="2021-09-30T15:02:14.250" v="288" actId="2696"/>
        <pc:sldMkLst>
          <pc:docMk/>
          <pc:sldMk cId="0" sldId="263"/>
        </pc:sldMkLst>
      </pc:sldChg>
      <pc:sldChg chg="add del">
        <pc:chgData name="Kennedy, Smith (Wireless &amp; IPP Standards)" userId="0eeb2244-425b-4283-bee1-e4f5d8874cb0" providerId="ADAL" clId="{BC1EE8EC-1431-2543-9EB9-E5A276066C99}" dt="2021-09-30T15:02:14.250" v="288" actId="2696"/>
        <pc:sldMkLst>
          <pc:docMk/>
          <pc:sldMk cId="0" sldId="264"/>
        </pc:sldMkLst>
      </pc:sldChg>
      <pc:sldChg chg="add del">
        <pc:chgData name="Kennedy, Smith (Wireless &amp; IPP Standards)" userId="0eeb2244-425b-4283-bee1-e4f5d8874cb0" providerId="ADAL" clId="{BC1EE8EC-1431-2543-9EB9-E5A276066C99}" dt="2021-09-30T15:02:14.250" v="288" actId="2696"/>
        <pc:sldMkLst>
          <pc:docMk/>
          <pc:sldMk cId="0" sldId="265"/>
        </pc:sldMkLst>
      </pc:sldChg>
      <pc:sldChg chg="addSp delSp modSp add del mod ord modClrScheme chgLayout modNotes">
        <pc:chgData name="Kennedy, Smith (Wireless &amp; IPP Standards)" userId="0eeb2244-425b-4283-bee1-e4f5d8874cb0" providerId="ADAL" clId="{BC1EE8EC-1431-2543-9EB9-E5A276066C99}" dt="2021-10-11T22:50:56.159" v="5633" actId="20577"/>
        <pc:sldMkLst>
          <pc:docMk/>
          <pc:sldMk cId="0" sldId="266"/>
        </pc:sldMkLst>
        <pc:spChg chg="add del mod">
          <ac:chgData name="Kennedy, Smith (Wireless &amp; IPP Standards)" userId="0eeb2244-425b-4283-bee1-e4f5d8874cb0" providerId="ADAL" clId="{BC1EE8EC-1431-2543-9EB9-E5A276066C99}" dt="2021-09-30T15:03:21.791" v="299" actId="478"/>
          <ac:spMkLst>
            <pc:docMk/>
            <pc:sldMk cId="0" sldId="266"/>
            <ac:spMk id="2" creationId="{1BB7F636-55D6-4E47-A214-5FDB03157523}"/>
          </ac:spMkLst>
        </pc:spChg>
        <pc:spChg chg="add mod">
          <ac:chgData name="Kennedy, Smith (Wireless &amp; IPP Standards)" userId="0eeb2244-425b-4283-bee1-e4f5d8874cb0" providerId="ADAL" clId="{BC1EE8EC-1431-2543-9EB9-E5A276066C99}" dt="2021-10-11T22:50:56.159" v="5633" actId="20577"/>
          <ac:spMkLst>
            <pc:docMk/>
            <pc:sldMk cId="0" sldId="266"/>
            <ac:spMk id="3" creationId="{F8B487DA-4D09-9D42-A6F6-366A4876C11C}"/>
          </ac:spMkLst>
        </pc:spChg>
        <pc:spChg chg="add del mod">
          <ac:chgData name="Kennedy, Smith (Wireless &amp; IPP Standards)" userId="0eeb2244-425b-4283-bee1-e4f5d8874cb0" providerId="ADAL" clId="{BC1EE8EC-1431-2543-9EB9-E5A276066C99}" dt="2021-09-30T15:04:50.716" v="452" actId="478"/>
          <ac:spMkLst>
            <pc:docMk/>
            <pc:sldMk cId="0" sldId="266"/>
            <ac:spMk id="4" creationId="{41A09A1A-7883-D641-AF68-BAA0ADC1982F}"/>
          </ac:spMkLst>
        </pc:spChg>
        <pc:spChg chg="add del mod">
          <ac:chgData name="Kennedy, Smith (Wireless &amp; IPP Standards)" userId="0eeb2244-425b-4283-bee1-e4f5d8874cb0" providerId="ADAL" clId="{BC1EE8EC-1431-2543-9EB9-E5A276066C99}" dt="2021-09-30T15:16:31.468" v="900"/>
          <ac:spMkLst>
            <pc:docMk/>
            <pc:sldMk cId="0" sldId="266"/>
            <ac:spMk id="5" creationId="{BBA58BAE-1E0A-BF4C-B463-5CE424AD06BE}"/>
          </ac:spMkLst>
        </pc:spChg>
        <pc:spChg chg="del mod">
          <ac:chgData name="Kennedy, Smith (Wireless &amp; IPP Standards)" userId="0eeb2244-425b-4283-bee1-e4f5d8874cb0" providerId="ADAL" clId="{BC1EE8EC-1431-2543-9EB9-E5A276066C99}" dt="2021-09-30T15:03:16.728" v="297" actId="478"/>
          <ac:spMkLst>
            <pc:docMk/>
            <pc:sldMk cId="0" sldId="266"/>
            <ac:spMk id="159" creationId="{00000000-0000-0000-0000-000000000000}"/>
          </ac:spMkLst>
        </pc:spChg>
      </pc:sldChg>
      <pc:sldChg chg="add del">
        <pc:chgData name="Kennedy, Smith (Wireless &amp; IPP Standards)" userId="0eeb2244-425b-4283-bee1-e4f5d8874cb0" providerId="ADAL" clId="{BC1EE8EC-1431-2543-9EB9-E5A276066C99}" dt="2021-09-30T15:02:48.576" v="293" actId="2696"/>
        <pc:sldMkLst>
          <pc:docMk/>
          <pc:sldMk cId="0" sldId="267"/>
        </pc:sldMkLst>
      </pc:sldChg>
      <pc:sldChg chg="add del">
        <pc:chgData name="Kennedy, Smith (Wireless &amp; IPP Standards)" userId="0eeb2244-425b-4283-bee1-e4f5d8874cb0" providerId="ADAL" clId="{BC1EE8EC-1431-2543-9EB9-E5A276066C99}" dt="2021-09-30T15:02:53.402" v="294" actId="2696"/>
        <pc:sldMkLst>
          <pc:docMk/>
          <pc:sldMk cId="0" sldId="268"/>
        </pc:sldMkLst>
      </pc:sldChg>
      <pc:sldChg chg="addSp modSp add del">
        <pc:chgData name="Kennedy, Smith (Wireless &amp; IPP Standards)" userId="0eeb2244-425b-4283-bee1-e4f5d8874cb0" providerId="ADAL" clId="{BC1EE8EC-1431-2543-9EB9-E5A276066C99}" dt="2021-09-30T15:16:07.756" v="891" actId="2696"/>
        <pc:sldMkLst>
          <pc:docMk/>
          <pc:sldMk cId="0" sldId="269"/>
        </pc:sldMkLst>
        <pc:spChg chg="add mod">
          <ac:chgData name="Kennedy, Smith (Wireless &amp; IPP Standards)" userId="0eeb2244-425b-4283-bee1-e4f5d8874cb0" providerId="ADAL" clId="{BC1EE8EC-1431-2543-9EB9-E5A276066C99}" dt="2021-09-30T15:16:06.055" v="890"/>
          <ac:spMkLst>
            <pc:docMk/>
            <pc:sldMk cId="0" sldId="269"/>
            <ac:spMk id="2" creationId="{FF8C6848-7537-6745-ABA5-5646ED0E9FE4}"/>
          </ac:spMkLst>
        </pc:spChg>
      </pc:sldChg>
      <pc:sldChg chg="addSp modSp add del">
        <pc:chgData name="Kennedy, Smith (Wireless &amp; IPP Standards)" userId="0eeb2244-425b-4283-bee1-e4f5d8874cb0" providerId="ADAL" clId="{BC1EE8EC-1431-2543-9EB9-E5A276066C99}" dt="2021-09-30T15:16:06.051" v="889" actId="2696"/>
        <pc:sldMkLst>
          <pc:docMk/>
          <pc:sldMk cId="0" sldId="270"/>
        </pc:sldMkLst>
        <pc:spChg chg="add mod">
          <ac:chgData name="Kennedy, Smith (Wireless &amp; IPP Standards)" userId="0eeb2244-425b-4283-bee1-e4f5d8874cb0" providerId="ADAL" clId="{BC1EE8EC-1431-2543-9EB9-E5A276066C99}" dt="2021-09-30T15:16:04.290" v="888"/>
          <ac:spMkLst>
            <pc:docMk/>
            <pc:sldMk cId="0" sldId="270"/>
            <ac:spMk id="2" creationId="{895FD872-168E-F043-BFB6-39C841F72199}"/>
          </ac:spMkLst>
        </pc:spChg>
      </pc:sldChg>
      <pc:sldChg chg="addSp modSp add del">
        <pc:chgData name="Kennedy, Smith (Wireless &amp; IPP Standards)" userId="0eeb2244-425b-4283-bee1-e4f5d8874cb0" providerId="ADAL" clId="{BC1EE8EC-1431-2543-9EB9-E5A276066C99}" dt="2021-09-30T15:16:04.287" v="887" actId="2696"/>
        <pc:sldMkLst>
          <pc:docMk/>
          <pc:sldMk cId="0" sldId="271"/>
        </pc:sldMkLst>
        <pc:spChg chg="add mod">
          <ac:chgData name="Kennedy, Smith (Wireless &amp; IPP Standards)" userId="0eeb2244-425b-4283-bee1-e4f5d8874cb0" providerId="ADAL" clId="{BC1EE8EC-1431-2543-9EB9-E5A276066C99}" dt="2021-09-30T15:16:02.364" v="886"/>
          <ac:spMkLst>
            <pc:docMk/>
            <pc:sldMk cId="0" sldId="271"/>
            <ac:spMk id="2" creationId="{A4FF45C4-736D-4349-B800-54FDB75B5101}"/>
          </ac:spMkLst>
        </pc:spChg>
      </pc:sldChg>
      <pc:sldChg chg="addSp modSp add del">
        <pc:chgData name="Kennedy, Smith (Wireless &amp; IPP Standards)" userId="0eeb2244-425b-4283-bee1-e4f5d8874cb0" providerId="ADAL" clId="{BC1EE8EC-1431-2543-9EB9-E5A276066C99}" dt="2021-09-30T15:16:02.361" v="885" actId="2696"/>
        <pc:sldMkLst>
          <pc:docMk/>
          <pc:sldMk cId="0" sldId="272"/>
        </pc:sldMkLst>
        <pc:spChg chg="add mod">
          <ac:chgData name="Kennedy, Smith (Wireless &amp; IPP Standards)" userId="0eeb2244-425b-4283-bee1-e4f5d8874cb0" providerId="ADAL" clId="{BC1EE8EC-1431-2543-9EB9-E5A276066C99}" dt="2021-09-30T15:16:00.171" v="884"/>
          <ac:spMkLst>
            <pc:docMk/>
            <pc:sldMk cId="0" sldId="272"/>
            <ac:spMk id="2" creationId="{E09D9221-C0E4-5E43-96D0-7E04F2AF3051}"/>
          </ac:spMkLst>
        </pc:spChg>
      </pc:sldChg>
      <pc:sldChg chg="add del">
        <pc:chgData name="Kennedy, Smith (Wireless &amp; IPP Standards)" userId="0eeb2244-425b-4283-bee1-e4f5d8874cb0" providerId="ADAL" clId="{BC1EE8EC-1431-2543-9EB9-E5A276066C99}" dt="2021-09-30T15:16:00.166" v="883" actId="2696"/>
        <pc:sldMkLst>
          <pc:docMk/>
          <pc:sldMk cId="0" sldId="273"/>
        </pc:sldMkLst>
      </pc:sldChg>
      <pc:sldChg chg="addSp modSp add del">
        <pc:chgData name="Kennedy, Smith (Wireless &amp; IPP Standards)" userId="0eeb2244-425b-4283-bee1-e4f5d8874cb0" providerId="ADAL" clId="{BC1EE8EC-1431-2543-9EB9-E5A276066C99}" dt="2021-10-04T23:03:12.569" v="2632" actId="2696"/>
        <pc:sldMkLst>
          <pc:docMk/>
          <pc:sldMk cId="0" sldId="274"/>
        </pc:sldMkLst>
        <pc:spChg chg="add mod">
          <ac:chgData name="Kennedy, Smith (Wireless &amp; IPP Standards)" userId="0eeb2244-425b-4283-bee1-e4f5d8874cb0" providerId="ADAL" clId="{BC1EE8EC-1431-2543-9EB9-E5A276066C99}" dt="2021-09-30T15:16:15.982" v="895"/>
          <ac:spMkLst>
            <pc:docMk/>
            <pc:sldMk cId="0" sldId="274"/>
            <ac:spMk id="2" creationId="{AFCD0ADD-BD09-E74B-B96A-10D4D2AB972A}"/>
          </ac:spMkLst>
        </pc:spChg>
      </pc:sldChg>
      <pc:sldChg chg="addSp modSp add del">
        <pc:chgData name="Kennedy, Smith (Wireless &amp; IPP Standards)" userId="0eeb2244-425b-4283-bee1-e4f5d8874cb0" providerId="ADAL" clId="{BC1EE8EC-1431-2543-9EB9-E5A276066C99}" dt="2021-09-30T15:16:15.979" v="894" actId="2696"/>
        <pc:sldMkLst>
          <pc:docMk/>
          <pc:sldMk cId="0" sldId="275"/>
        </pc:sldMkLst>
        <pc:spChg chg="add mod">
          <ac:chgData name="Kennedy, Smith (Wireless &amp; IPP Standards)" userId="0eeb2244-425b-4283-bee1-e4f5d8874cb0" providerId="ADAL" clId="{BC1EE8EC-1431-2543-9EB9-E5A276066C99}" dt="2021-09-30T15:16:10.590" v="893"/>
          <ac:spMkLst>
            <pc:docMk/>
            <pc:sldMk cId="0" sldId="275"/>
            <ac:spMk id="2" creationId="{990E3944-5967-D94C-B1FA-AFC2751DDDE4}"/>
          </ac:spMkLst>
        </pc:spChg>
      </pc:sldChg>
      <pc:sldChg chg="addSp modSp add del">
        <pc:chgData name="Kennedy, Smith (Wireless &amp; IPP Standards)" userId="0eeb2244-425b-4283-bee1-e4f5d8874cb0" providerId="ADAL" clId="{BC1EE8EC-1431-2543-9EB9-E5A276066C99}" dt="2021-09-30T15:16:10.587" v="892" actId="2696"/>
        <pc:sldMkLst>
          <pc:docMk/>
          <pc:sldMk cId="0" sldId="276"/>
        </pc:sldMkLst>
        <pc:spChg chg="add mod">
          <ac:chgData name="Kennedy, Smith (Wireless &amp; IPP Standards)" userId="0eeb2244-425b-4283-bee1-e4f5d8874cb0" providerId="ADAL" clId="{BC1EE8EC-1431-2543-9EB9-E5A276066C99}" dt="2021-09-30T15:15:45.424" v="879"/>
          <ac:spMkLst>
            <pc:docMk/>
            <pc:sldMk cId="0" sldId="276"/>
            <ac:spMk id="2" creationId="{C0444B5C-2FA6-074F-9C3E-46C48C69846A}"/>
          </ac:spMkLst>
        </pc:spChg>
      </pc:sldChg>
      <pc:sldChg chg="addSp modSp add del">
        <pc:chgData name="Kennedy, Smith (Wireless &amp; IPP Standards)" userId="0eeb2244-425b-4283-bee1-e4f5d8874cb0" providerId="ADAL" clId="{BC1EE8EC-1431-2543-9EB9-E5A276066C99}" dt="2021-09-30T15:15:45.422" v="878" actId="2696"/>
        <pc:sldMkLst>
          <pc:docMk/>
          <pc:sldMk cId="0" sldId="277"/>
        </pc:sldMkLst>
        <pc:spChg chg="add mod">
          <ac:chgData name="Kennedy, Smith (Wireless &amp; IPP Standards)" userId="0eeb2244-425b-4283-bee1-e4f5d8874cb0" providerId="ADAL" clId="{BC1EE8EC-1431-2543-9EB9-E5A276066C99}" dt="2021-09-30T15:15:41.071" v="877"/>
          <ac:spMkLst>
            <pc:docMk/>
            <pc:sldMk cId="0" sldId="277"/>
            <ac:spMk id="2" creationId="{442E9861-8BE5-3549-B0A2-9A1C125A8515}"/>
          </ac:spMkLst>
        </pc:spChg>
      </pc:sldChg>
      <pc:sldChg chg="add del">
        <pc:chgData name="Kennedy, Smith (Wireless &amp; IPP Standards)" userId="0eeb2244-425b-4283-bee1-e4f5d8874cb0" providerId="ADAL" clId="{BC1EE8EC-1431-2543-9EB9-E5A276066C99}" dt="2021-09-30T14:56:27.148" v="13" actId="2696"/>
        <pc:sldMkLst>
          <pc:docMk/>
          <pc:sldMk cId="0" sldId="287"/>
        </pc:sldMkLst>
      </pc:sldChg>
      <pc:sldChg chg="add del">
        <pc:chgData name="Kennedy, Smith (Wireless &amp; IPP Standards)" userId="0eeb2244-425b-4283-bee1-e4f5d8874cb0" providerId="ADAL" clId="{BC1EE8EC-1431-2543-9EB9-E5A276066C99}" dt="2021-09-30T15:15:41.068" v="876" actId="2696"/>
        <pc:sldMkLst>
          <pc:docMk/>
          <pc:sldMk cId="0" sldId="289"/>
        </pc:sldMkLst>
      </pc:sldChg>
      <pc:sldChg chg="add del">
        <pc:chgData name="Kennedy, Smith (Wireless &amp; IPP Standards)" userId="0eeb2244-425b-4283-bee1-e4f5d8874cb0" providerId="ADAL" clId="{BC1EE8EC-1431-2543-9EB9-E5A276066C99}" dt="2021-09-30T14:56:27.148" v="13" actId="2696"/>
        <pc:sldMkLst>
          <pc:docMk/>
          <pc:sldMk cId="2029544423" sldId="290"/>
        </pc:sldMkLst>
      </pc:sldChg>
      <pc:sldChg chg="modSp add del mod">
        <pc:chgData name="Kennedy, Smith (Wireless &amp; IPP Standards)" userId="0eeb2244-425b-4283-bee1-e4f5d8874cb0" providerId="ADAL" clId="{BC1EE8EC-1431-2543-9EB9-E5A276066C99}" dt="2021-10-25T23:10:32.777" v="9009" actId="20577"/>
        <pc:sldMkLst>
          <pc:docMk/>
          <pc:sldMk cId="938862281" sldId="332"/>
        </pc:sldMkLst>
        <pc:spChg chg="mod">
          <ac:chgData name="Kennedy, Smith (Wireless &amp; IPP Standards)" userId="0eeb2244-425b-4283-bee1-e4f5d8874cb0" providerId="ADAL" clId="{BC1EE8EC-1431-2543-9EB9-E5A276066C99}" dt="2021-10-25T23:10:32.777" v="9009" actId="20577"/>
          <ac:spMkLst>
            <pc:docMk/>
            <pc:sldMk cId="938862281" sldId="332"/>
            <ac:spMk id="3" creationId="{00000000-0000-0000-0000-000000000000}"/>
          </ac:spMkLst>
        </pc:spChg>
      </pc:sldChg>
      <pc:sldChg chg="add del">
        <pc:chgData name="Kennedy, Smith (Wireless &amp; IPP Standards)" userId="0eeb2244-425b-4283-bee1-e4f5d8874cb0" providerId="ADAL" clId="{BC1EE8EC-1431-2543-9EB9-E5A276066C99}" dt="2021-09-30T14:56:27.148" v="13" actId="2696"/>
        <pc:sldMkLst>
          <pc:docMk/>
          <pc:sldMk cId="2982839826" sldId="374"/>
        </pc:sldMkLst>
      </pc:sldChg>
      <pc:sldChg chg="add del">
        <pc:chgData name="Kennedy, Smith (Wireless &amp; IPP Standards)" userId="0eeb2244-425b-4283-bee1-e4f5d8874cb0" providerId="ADAL" clId="{BC1EE8EC-1431-2543-9EB9-E5A276066C99}" dt="2021-09-30T14:56:27.148" v="13" actId="2696"/>
        <pc:sldMkLst>
          <pc:docMk/>
          <pc:sldMk cId="2492131159" sldId="378"/>
        </pc:sldMkLst>
      </pc:sldChg>
      <pc:sldChg chg="add del">
        <pc:chgData name="Kennedy, Smith (Wireless &amp; IPP Standards)" userId="0eeb2244-425b-4283-bee1-e4f5d8874cb0" providerId="ADAL" clId="{BC1EE8EC-1431-2543-9EB9-E5A276066C99}" dt="2021-09-30T14:56:27.148" v="13" actId="2696"/>
        <pc:sldMkLst>
          <pc:docMk/>
          <pc:sldMk cId="174105066" sldId="382"/>
        </pc:sldMkLst>
      </pc:sldChg>
      <pc:sldChg chg="add del">
        <pc:chgData name="Kennedy, Smith (Wireless &amp; IPP Standards)" userId="0eeb2244-425b-4283-bee1-e4f5d8874cb0" providerId="ADAL" clId="{BC1EE8EC-1431-2543-9EB9-E5A276066C99}" dt="2021-09-30T14:56:27.148" v="13" actId="2696"/>
        <pc:sldMkLst>
          <pc:docMk/>
          <pc:sldMk cId="2412843006" sldId="386"/>
        </pc:sldMkLst>
      </pc:sldChg>
      <pc:sldChg chg="add del">
        <pc:chgData name="Kennedy, Smith (Wireless &amp; IPP Standards)" userId="0eeb2244-425b-4283-bee1-e4f5d8874cb0" providerId="ADAL" clId="{BC1EE8EC-1431-2543-9EB9-E5A276066C99}" dt="2021-09-30T14:56:27.148" v="13" actId="2696"/>
        <pc:sldMkLst>
          <pc:docMk/>
          <pc:sldMk cId="1183384035" sldId="387"/>
        </pc:sldMkLst>
      </pc:sldChg>
      <pc:sldChg chg="add del">
        <pc:chgData name="Kennedy, Smith (Wireless &amp; IPP Standards)" userId="0eeb2244-425b-4283-bee1-e4f5d8874cb0" providerId="ADAL" clId="{BC1EE8EC-1431-2543-9EB9-E5A276066C99}" dt="2021-09-30T14:56:27.148" v="13" actId="2696"/>
        <pc:sldMkLst>
          <pc:docMk/>
          <pc:sldMk cId="4242042159" sldId="388"/>
        </pc:sldMkLst>
      </pc:sldChg>
      <pc:sldChg chg="add del">
        <pc:chgData name="Kennedy, Smith (Wireless &amp; IPP Standards)" userId="0eeb2244-425b-4283-bee1-e4f5d8874cb0" providerId="ADAL" clId="{BC1EE8EC-1431-2543-9EB9-E5A276066C99}" dt="2021-09-30T14:56:27.148" v="13" actId="2696"/>
        <pc:sldMkLst>
          <pc:docMk/>
          <pc:sldMk cId="2705793376" sldId="389"/>
        </pc:sldMkLst>
      </pc:sldChg>
      <pc:sldChg chg="add del">
        <pc:chgData name="Kennedy, Smith (Wireless &amp; IPP Standards)" userId="0eeb2244-425b-4283-bee1-e4f5d8874cb0" providerId="ADAL" clId="{BC1EE8EC-1431-2543-9EB9-E5A276066C99}" dt="2021-09-30T14:56:27.148" v="13" actId="2696"/>
        <pc:sldMkLst>
          <pc:docMk/>
          <pc:sldMk cId="4038255652" sldId="390"/>
        </pc:sldMkLst>
      </pc:sldChg>
      <pc:sldChg chg="add del">
        <pc:chgData name="Kennedy, Smith (Wireless &amp; IPP Standards)" userId="0eeb2244-425b-4283-bee1-e4f5d8874cb0" providerId="ADAL" clId="{BC1EE8EC-1431-2543-9EB9-E5A276066C99}" dt="2021-09-30T14:56:27.148" v="13" actId="2696"/>
        <pc:sldMkLst>
          <pc:docMk/>
          <pc:sldMk cId="803923045" sldId="403"/>
        </pc:sldMkLst>
      </pc:sldChg>
      <pc:sldChg chg="add del">
        <pc:chgData name="Kennedy, Smith (Wireless &amp; IPP Standards)" userId="0eeb2244-425b-4283-bee1-e4f5d8874cb0" providerId="ADAL" clId="{BC1EE8EC-1431-2543-9EB9-E5A276066C99}" dt="2021-09-30T14:56:27.148" v="13" actId="2696"/>
        <pc:sldMkLst>
          <pc:docMk/>
          <pc:sldMk cId="4140388719" sldId="404"/>
        </pc:sldMkLst>
      </pc:sldChg>
      <pc:sldChg chg="add del">
        <pc:chgData name="Kennedy, Smith (Wireless &amp; IPP Standards)" userId="0eeb2244-425b-4283-bee1-e4f5d8874cb0" providerId="ADAL" clId="{BC1EE8EC-1431-2543-9EB9-E5A276066C99}" dt="2021-09-30T14:56:27.148" v="13" actId="2696"/>
        <pc:sldMkLst>
          <pc:docMk/>
          <pc:sldMk cId="1452329628" sldId="407"/>
        </pc:sldMkLst>
      </pc:sldChg>
      <pc:sldChg chg="del">
        <pc:chgData name="Kennedy, Smith (Wireless &amp; IPP Standards)" userId="0eeb2244-425b-4283-bee1-e4f5d8874cb0" providerId="ADAL" clId="{BC1EE8EC-1431-2543-9EB9-E5A276066C99}" dt="2021-09-30T14:56:28.828" v="14" actId="2696"/>
        <pc:sldMkLst>
          <pc:docMk/>
          <pc:sldMk cId="2297960992" sldId="408"/>
        </pc:sldMkLst>
      </pc:sldChg>
      <pc:sldChg chg="add del">
        <pc:chgData name="Kennedy, Smith (Wireless &amp; IPP Standards)" userId="0eeb2244-425b-4283-bee1-e4f5d8874cb0" providerId="ADAL" clId="{BC1EE8EC-1431-2543-9EB9-E5A276066C99}" dt="2021-09-30T14:56:27.148" v="13" actId="2696"/>
        <pc:sldMkLst>
          <pc:docMk/>
          <pc:sldMk cId="3980609319" sldId="410"/>
        </pc:sldMkLst>
      </pc:sldChg>
      <pc:sldChg chg="modSp mod">
        <pc:chgData name="Kennedy, Smith (Wireless &amp; IPP Standards)" userId="0eeb2244-425b-4283-bee1-e4f5d8874cb0" providerId="ADAL" clId="{BC1EE8EC-1431-2543-9EB9-E5A276066C99}" dt="2021-10-28T14:05:30.809" v="9254" actId="20577"/>
        <pc:sldMkLst>
          <pc:docMk/>
          <pc:sldMk cId="168947725" sldId="417"/>
        </pc:sldMkLst>
        <pc:spChg chg="mod">
          <ac:chgData name="Kennedy, Smith (Wireless &amp; IPP Standards)" userId="0eeb2244-425b-4283-bee1-e4f5d8874cb0" providerId="ADAL" clId="{BC1EE8EC-1431-2543-9EB9-E5A276066C99}" dt="2021-10-28T14:05:30.809" v="9254" actId="20577"/>
          <ac:spMkLst>
            <pc:docMk/>
            <pc:sldMk cId="168947725" sldId="417"/>
            <ac:spMk id="73" creationId="{00000000-0000-0000-0000-000000000000}"/>
          </ac:spMkLst>
        </pc:spChg>
        <pc:spChg chg="mod">
          <ac:chgData name="Kennedy, Smith (Wireless &amp; IPP Standards)" userId="0eeb2244-425b-4283-bee1-e4f5d8874cb0" providerId="ADAL" clId="{BC1EE8EC-1431-2543-9EB9-E5A276066C99}" dt="2021-10-12T21:20:59.869" v="5993" actId="20577"/>
          <ac:spMkLst>
            <pc:docMk/>
            <pc:sldMk cId="168947725" sldId="417"/>
            <ac:spMk id="74" creationId="{00000000-0000-0000-0000-000000000000}"/>
          </ac:spMkLst>
        </pc:spChg>
      </pc:sldChg>
      <pc:sldChg chg="add del">
        <pc:chgData name="Kennedy, Smith (Wireless &amp; IPP Standards)" userId="0eeb2244-425b-4283-bee1-e4f5d8874cb0" providerId="ADAL" clId="{BC1EE8EC-1431-2543-9EB9-E5A276066C99}" dt="2021-09-30T14:56:27.148" v="13" actId="2696"/>
        <pc:sldMkLst>
          <pc:docMk/>
          <pc:sldMk cId="3423151551" sldId="419"/>
        </pc:sldMkLst>
      </pc:sldChg>
      <pc:sldChg chg="add del">
        <pc:chgData name="Kennedy, Smith (Wireless &amp; IPP Standards)" userId="0eeb2244-425b-4283-bee1-e4f5d8874cb0" providerId="ADAL" clId="{BC1EE8EC-1431-2543-9EB9-E5A276066C99}" dt="2021-09-30T14:56:27.148" v="13" actId="2696"/>
        <pc:sldMkLst>
          <pc:docMk/>
          <pc:sldMk cId="365919751" sldId="424"/>
        </pc:sldMkLst>
      </pc:sldChg>
      <pc:sldChg chg="add del">
        <pc:chgData name="Kennedy, Smith (Wireless &amp; IPP Standards)" userId="0eeb2244-425b-4283-bee1-e4f5d8874cb0" providerId="ADAL" clId="{BC1EE8EC-1431-2543-9EB9-E5A276066C99}" dt="2021-09-30T14:56:27.148" v="13" actId="2696"/>
        <pc:sldMkLst>
          <pc:docMk/>
          <pc:sldMk cId="517491332" sldId="429"/>
        </pc:sldMkLst>
      </pc:sldChg>
      <pc:sldChg chg="add del">
        <pc:chgData name="Kennedy, Smith (Wireless &amp; IPP Standards)" userId="0eeb2244-425b-4283-bee1-e4f5d8874cb0" providerId="ADAL" clId="{BC1EE8EC-1431-2543-9EB9-E5A276066C99}" dt="2021-09-30T14:56:27.148" v="13" actId="2696"/>
        <pc:sldMkLst>
          <pc:docMk/>
          <pc:sldMk cId="3788327459" sldId="434"/>
        </pc:sldMkLst>
      </pc:sldChg>
      <pc:sldChg chg="modSp add del mod">
        <pc:chgData name="Kennedy, Smith (Wireless &amp; IPP Standards)" userId="0eeb2244-425b-4283-bee1-e4f5d8874cb0" providerId="ADAL" clId="{BC1EE8EC-1431-2543-9EB9-E5A276066C99}" dt="2021-10-27T21:39:18.068" v="9239"/>
        <pc:sldMkLst>
          <pc:docMk/>
          <pc:sldMk cId="2157386752" sldId="441"/>
        </pc:sldMkLst>
        <pc:spChg chg="mod">
          <ac:chgData name="Kennedy, Smith (Wireless &amp; IPP Standards)" userId="0eeb2244-425b-4283-bee1-e4f5d8874cb0" providerId="ADAL" clId="{BC1EE8EC-1431-2543-9EB9-E5A276066C99}" dt="2021-10-26T16:15:41.610" v="9225" actId="20577"/>
          <ac:spMkLst>
            <pc:docMk/>
            <pc:sldMk cId="2157386752" sldId="441"/>
            <ac:spMk id="396" creationId="{00000000-0000-0000-0000-000000000000}"/>
          </ac:spMkLst>
        </pc:spChg>
      </pc:sldChg>
      <pc:sldChg chg="modSp add del mod">
        <pc:chgData name="Kennedy, Smith (Wireless &amp; IPP Standards)" userId="0eeb2244-425b-4283-bee1-e4f5d8874cb0" providerId="ADAL" clId="{BC1EE8EC-1431-2543-9EB9-E5A276066C99}" dt="2021-10-26T16:15:17.717" v="9215" actId="2696"/>
        <pc:sldMkLst>
          <pc:docMk/>
          <pc:sldMk cId="3860022223" sldId="441"/>
        </pc:sldMkLst>
        <pc:spChg chg="mod">
          <ac:chgData name="Kennedy, Smith (Wireless &amp; IPP Standards)" userId="0eeb2244-425b-4283-bee1-e4f5d8874cb0" providerId="ADAL" clId="{BC1EE8EC-1431-2543-9EB9-E5A276066C99}" dt="2021-10-21T17:09:28.497" v="8959" actId="20577"/>
          <ac:spMkLst>
            <pc:docMk/>
            <pc:sldMk cId="3860022223" sldId="441"/>
            <ac:spMk id="396" creationId="{00000000-0000-0000-0000-000000000000}"/>
          </ac:spMkLst>
        </pc:spChg>
      </pc:sldChg>
      <pc:sldChg chg="modSp add del mod modNotes">
        <pc:chgData name="Kennedy, Smith (Wireless &amp; IPP Standards)" userId="0eeb2244-425b-4283-bee1-e4f5d8874cb0" providerId="ADAL" clId="{BC1EE8EC-1431-2543-9EB9-E5A276066C99}" dt="2021-10-11T19:04:13.875" v="5312" actId="2696"/>
        <pc:sldMkLst>
          <pc:docMk/>
          <pc:sldMk cId="2143724603" sldId="447"/>
        </pc:sldMkLst>
        <pc:spChg chg="mod">
          <ac:chgData name="Kennedy, Smith (Wireless &amp; IPP Standards)" userId="0eeb2244-425b-4283-bee1-e4f5d8874cb0" providerId="ADAL" clId="{BC1EE8EC-1431-2543-9EB9-E5A276066C99}" dt="2021-10-11T18:13:21.414" v="3864" actId="20577"/>
          <ac:spMkLst>
            <pc:docMk/>
            <pc:sldMk cId="2143724603" sldId="447"/>
            <ac:spMk id="359" creationId="{00000000-0000-0000-0000-000000000000}"/>
          </ac:spMkLst>
        </pc:spChg>
      </pc:sldChg>
      <pc:sldChg chg="modSp add mod">
        <pc:chgData name="Kennedy, Smith (Wireless &amp; IPP Standards)" userId="0eeb2244-425b-4283-bee1-e4f5d8874cb0" providerId="ADAL" clId="{BC1EE8EC-1431-2543-9EB9-E5A276066C99}" dt="2021-10-12T21:56:48.889" v="6076" actId="20577"/>
        <pc:sldMkLst>
          <pc:docMk/>
          <pc:sldMk cId="3053778456" sldId="447"/>
        </pc:sldMkLst>
        <pc:spChg chg="mod">
          <ac:chgData name="Kennedy, Smith (Wireless &amp; IPP Standards)" userId="0eeb2244-425b-4283-bee1-e4f5d8874cb0" providerId="ADAL" clId="{BC1EE8EC-1431-2543-9EB9-E5A276066C99}" dt="2021-10-12T21:56:48.889" v="6076" actId="20577"/>
          <ac:spMkLst>
            <pc:docMk/>
            <pc:sldMk cId="3053778456" sldId="447"/>
            <ac:spMk id="359" creationId="{00000000-0000-0000-0000-000000000000}"/>
          </ac:spMkLst>
        </pc:spChg>
      </pc:sldChg>
      <pc:sldChg chg="add del">
        <pc:chgData name="Kennedy, Smith (Wireless &amp; IPP Standards)" userId="0eeb2244-425b-4283-bee1-e4f5d8874cb0" providerId="ADAL" clId="{BC1EE8EC-1431-2543-9EB9-E5A276066C99}" dt="2021-09-30T14:56:27.148" v="13" actId="2696"/>
        <pc:sldMkLst>
          <pc:docMk/>
          <pc:sldMk cId="1418505234" sldId="448"/>
        </pc:sldMkLst>
      </pc:sldChg>
      <pc:sldChg chg="add del">
        <pc:chgData name="Kennedy, Smith (Wireless &amp; IPP Standards)" userId="0eeb2244-425b-4283-bee1-e4f5d8874cb0" providerId="ADAL" clId="{BC1EE8EC-1431-2543-9EB9-E5A276066C99}" dt="2021-09-30T15:05:07.673" v="470" actId="2696"/>
        <pc:sldMkLst>
          <pc:docMk/>
          <pc:sldMk cId="3859091650" sldId="448"/>
        </pc:sldMkLst>
      </pc:sldChg>
      <pc:sldChg chg="modSp new mod">
        <pc:chgData name="Kennedy, Smith (Wireless &amp; IPP Standards)" userId="0eeb2244-425b-4283-bee1-e4f5d8874cb0" providerId="ADAL" clId="{BC1EE8EC-1431-2543-9EB9-E5A276066C99}" dt="2021-10-12T21:56:36.802" v="6049" actId="20577"/>
        <pc:sldMkLst>
          <pc:docMk/>
          <pc:sldMk cId="413585487" sldId="449"/>
        </pc:sldMkLst>
        <pc:spChg chg="mod">
          <ac:chgData name="Kennedy, Smith (Wireless &amp; IPP Standards)" userId="0eeb2244-425b-4283-bee1-e4f5d8874cb0" providerId="ADAL" clId="{BC1EE8EC-1431-2543-9EB9-E5A276066C99}" dt="2021-10-11T22:45:36.785" v="5482" actId="20577"/>
          <ac:spMkLst>
            <pc:docMk/>
            <pc:sldMk cId="413585487" sldId="449"/>
            <ac:spMk id="2" creationId="{52C9E5A9-81E1-4F43-9FDB-ED60A66E0BE1}"/>
          </ac:spMkLst>
        </pc:spChg>
        <pc:spChg chg="mod">
          <ac:chgData name="Kennedy, Smith (Wireless &amp; IPP Standards)" userId="0eeb2244-425b-4283-bee1-e4f5d8874cb0" providerId="ADAL" clId="{BC1EE8EC-1431-2543-9EB9-E5A276066C99}" dt="2021-10-12T21:56:36.802" v="6049" actId="20577"/>
          <ac:spMkLst>
            <pc:docMk/>
            <pc:sldMk cId="413585487" sldId="449"/>
            <ac:spMk id="3" creationId="{3ACA749F-0304-CC44-AB6F-81E644776DC8}"/>
          </ac:spMkLst>
        </pc:spChg>
      </pc:sldChg>
      <pc:sldChg chg="add del">
        <pc:chgData name="Kennedy, Smith (Wireless &amp; IPP Standards)" userId="0eeb2244-425b-4283-bee1-e4f5d8874cb0" providerId="ADAL" clId="{BC1EE8EC-1431-2543-9EB9-E5A276066C99}" dt="2021-09-30T14:56:27.148" v="13" actId="2696"/>
        <pc:sldMkLst>
          <pc:docMk/>
          <pc:sldMk cId="3605259887" sldId="449"/>
        </pc:sldMkLst>
      </pc:sldChg>
      <pc:sldChg chg="modSp add del mod">
        <pc:chgData name="Kennedy, Smith (Wireless &amp; IPP Standards)" userId="0eeb2244-425b-4283-bee1-e4f5d8874cb0" providerId="ADAL" clId="{BC1EE8EC-1431-2543-9EB9-E5A276066C99}" dt="2021-10-26T16:13:27.469" v="9142" actId="2696"/>
        <pc:sldMkLst>
          <pc:docMk/>
          <pc:sldMk cId="2358206705" sldId="450"/>
        </pc:sldMkLst>
        <pc:spChg chg="mod">
          <ac:chgData name="Kennedy, Smith (Wireless &amp; IPP Standards)" userId="0eeb2244-425b-4283-bee1-e4f5d8874cb0" providerId="ADAL" clId="{BC1EE8EC-1431-2543-9EB9-E5A276066C99}" dt="2021-10-04T23:02:19.383" v="2631" actId="20577"/>
          <ac:spMkLst>
            <pc:docMk/>
            <pc:sldMk cId="2358206705" sldId="450"/>
            <ac:spMk id="3" creationId="{F8B487DA-4D09-9D42-A6F6-366A4876C11C}"/>
          </ac:spMkLst>
        </pc:spChg>
      </pc:sldChg>
      <pc:sldChg chg="addSp delSp modSp add mod chgLayout">
        <pc:chgData name="Kennedy, Smith (Wireless &amp; IPP Standards)" userId="0eeb2244-425b-4283-bee1-e4f5d8874cb0" providerId="ADAL" clId="{BC1EE8EC-1431-2543-9EB9-E5A276066C99}" dt="2021-10-26T16:15:00.967" v="9214" actId="20577"/>
        <pc:sldMkLst>
          <pc:docMk/>
          <pc:sldMk cId="3819166740" sldId="450"/>
        </pc:sldMkLst>
        <pc:spChg chg="add del mod ord">
          <ac:chgData name="Kennedy, Smith (Wireless &amp; IPP Standards)" userId="0eeb2244-425b-4283-bee1-e4f5d8874cb0" providerId="ADAL" clId="{BC1EE8EC-1431-2543-9EB9-E5A276066C99}" dt="2021-10-26T16:14:46.460" v="9211" actId="478"/>
          <ac:spMkLst>
            <pc:docMk/>
            <pc:sldMk cId="3819166740" sldId="450"/>
            <ac:spMk id="2" creationId="{9CEEE2DC-C3CE-4F4C-930E-B8551F8510DD}"/>
          </ac:spMkLst>
        </pc:spChg>
        <pc:spChg chg="mod ord">
          <ac:chgData name="Kennedy, Smith (Wireless &amp; IPP Standards)" userId="0eeb2244-425b-4283-bee1-e4f5d8874cb0" providerId="ADAL" clId="{BC1EE8EC-1431-2543-9EB9-E5A276066C99}" dt="2021-10-26T16:15:00.967" v="9214" actId="20577"/>
          <ac:spMkLst>
            <pc:docMk/>
            <pc:sldMk cId="3819166740" sldId="450"/>
            <ac:spMk id="3" creationId="{F8B487DA-4D09-9D42-A6F6-366A4876C11C}"/>
          </ac:spMkLst>
        </pc:spChg>
      </pc:sldChg>
      <pc:sldChg chg="modSp new add del mod">
        <pc:chgData name="Kennedy, Smith (Wireless &amp; IPP Standards)" userId="0eeb2244-425b-4283-bee1-e4f5d8874cb0" providerId="ADAL" clId="{BC1EE8EC-1431-2543-9EB9-E5A276066C99}" dt="2021-10-11T19:06:09.683" v="5440" actId="20577"/>
        <pc:sldMkLst>
          <pc:docMk/>
          <pc:sldMk cId="293208952" sldId="451"/>
        </pc:sldMkLst>
        <pc:spChg chg="mod">
          <ac:chgData name="Kennedy, Smith (Wireless &amp; IPP Standards)" userId="0eeb2244-425b-4283-bee1-e4f5d8874cb0" providerId="ADAL" clId="{BC1EE8EC-1431-2543-9EB9-E5A276066C99}" dt="2021-10-11T19:06:09.683" v="5440" actId="20577"/>
          <ac:spMkLst>
            <pc:docMk/>
            <pc:sldMk cId="293208952" sldId="451"/>
            <ac:spMk id="2" creationId="{FF4535C0-C7D5-9A47-BD1B-805BE77F94D6}"/>
          </ac:spMkLst>
        </pc:spChg>
        <pc:spChg chg="mod">
          <ac:chgData name="Kennedy, Smith (Wireless &amp; IPP Standards)" userId="0eeb2244-425b-4283-bee1-e4f5d8874cb0" providerId="ADAL" clId="{BC1EE8EC-1431-2543-9EB9-E5A276066C99}" dt="2021-09-30T15:22:46.401" v="1240" actId="207"/>
          <ac:spMkLst>
            <pc:docMk/>
            <pc:sldMk cId="293208952" sldId="451"/>
            <ac:spMk id="3" creationId="{36ED0177-95CE-8C47-A6AD-8B6A5B66B518}"/>
          </ac:spMkLst>
        </pc:spChg>
      </pc:sldChg>
      <pc:sldChg chg="modSp add del mod modNotes">
        <pc:chgData name="Kennedy, Smith (Wireless &amp; IPP Standards)" userId="0eeb2244-425b-4283-bee1-e4f5d8874cb0" providerId="ADAL" clId="{BC1EE8EC-1431-2543-9EB9-E5A276066C99}" dt="2021-10-26T16:13:27.469" v="9142" actId="2696"/>
        <pc:sldMkLst>
          <pc:docMk/>
          <pc:sldMk cId="4848422" sldId="452"/>
        </pc:sldMkLst>
        <pc:spChg chg="mod">
          <ac:chgData name="Kennedy, Smith (Wireless &amp; IPP Standards)" userId="0eeb2244-425b-4283-bee1-e4f5d8874cb0" providerId="ADAL" clId="{BC1EE8EC-1431-2543-9EB9-E5A276066C99}" dt="2021-10-12T22:43:08.877" v="7040" actId="6549"/>
          <ac:spMkLst>
            <pc:docMk/>
            <pc:sldMk cId="4848422" sldId="452"/>
            <ac:spMk id="2" creationId="{B7A4975A-3FDA-4F43-AF54-CEF270712702}"/>
          </ac:spMkLst>
        </pc:spChg>
        <pc:spChg chg="mod">
          <ac:chgData name="Kennedy, Smith (Wireless &amp; IPP Standards)" userId="0eeb2244-425b-4283-bee1-e4f5d8874cb0" providerId="ADAL" clId="{BC1EE8EC-1431-2543-9EB9-E5A276066C99}" dt="2021-10-20T20:11:07.080" v="8073" actId="15"/>
          <ac:spMkLst>
            <pc:docMk/>
            <pc:sldMk cId="4848422" sldId="452"/>
            <ac:spMk id="3" creationId="{9ACBDB9B-D37B-8F41-A337-BA613AF6F12A}"/>
          </ac:spMkLst>
        </pc:spChg>
      </pc:sldChg>
      <pc:sldChg chg="add">
        <pc:chgData name="Kennedy, Smith (Wireless &amp; IPP Standards)" userId="0eeb2244-425b-4283-bee1-e4f5d8874cb0" providerId="ADAL" clId="{BC1EE8EC-1431-2543-9EB9-E5A276066C99}" dt="2021-10-26T16:14:16.065" v="9172"/>
        <pc:sldMkLst>
          <pc:docMk/>
          <pc:sldMk cId="2579805622" sldId="452"/>
        </pc:sldMkLst>
      </pc:sldChg>
      <pc:sldChg chg="add">
        <pc:chgData name="Kennedy, Smith (Wireless &amp; IPP Standards)" userId="0eeb2244-425b-4283-bee1-e4f5d8874cb0" providerId="ADAL" clId="{BC1EE8EC-1431-2543-9EB9-E5A276066C99}" dt="2021-10-26T16:14:16.065" v="9172"/>
        <pc:sldMkLst>
          <pc:docMk/>
          <pc:sldMk cId="1434920724" sldId="453"/>
        </pc:sldMkLst>
      </pc:sldChg>
      <pc:sldChg chg="modSp add del modNotes">
        <pc:chgData name="Kennedy, Smith (Wireless &amp; IPP Standards)" userId="0eeb2244-425b-4283-bee1-e4f5d8874cb0" providerId="ADAL" clId="{BC1EE8EC-1431-2543-9EB9-E5A276066C99}" dt="2021-09-30T15:18:25.226" v="970" actId="2696"/>
        <pc:sldMkLst>
          <pc:docMk/>
          <pc:sldMk cId="1924856117" sldId="453"/>
        </pc:sldMkLst>
        <pc:spChg chg="mod">
          <ac:chgData name="Kennedy, Smith (Wireless &amp; IPP Standards)" userId="0eeb2244-425b-4283-bee1-e4f5d8874cb0" providerId="ADAL" clId="{BC1EE8EC-1431-2543-9EB9-E5A276066C99}" dt="2021-09-30T15:18:24.667" v="969"/>
          <ac:spMkLst>
            <pc:docMk/>
            <pc:sldMk cId="1924856117" sldId="453"/>
            <ac:spMk id="2" creationId="{EA3B505E-3C22-574F-84D4-36F9C56DAD38}"/>
          </ac:spMkLst>
        </pc:spChg>
      </pc:sldChg>
      <pc:sldChg chg="modSp add del modNotes">
        <pc:chgData name="Kennedy, Smith (Wireless &amp; IPP Standards)" userId="0eeb2244-425b-4283-bee1-e4f5d8874cb0" providerId="ADAL" clId="{BC1EE8EC-1431-2543-9EB9-E5A276066C99}" dt="2021-09-30T15:18:56.842" v="1024" actId="2696"/>
        <pc:sldMkLst>
          <pc:docMk/>
          <pc:sldMk cId="2218222519" sldId="453"/>
        </pc:sldMkLst>
        <pc:spChg chg="mod">
          <ac:chgData name="Kennedy, Smith (Wireless &amp; IPP Standards)" userId="0eeb2244-425b-4283-bee1-e4f5d8874cb0" providerId="ADAL" clId="{BC1EE8EC-1431-2543-9EB9-E5A276066C99}" dt="2021-09-30T15:18:55.583" v="1023"/>
          <ac:spMkLst>
            <pc:docMk/>
            <pc:sldMk cId="2218222519" sldId="453"/>
            <ac:spMk id="2" creationId="{0CB520DC-E1B3-D54B-866A-4EF471F211D2}"/>
          </ac:spMkLst>
        </pc:spChg>
      </pc:sldChg>
      <pc:sldChg chg="modSp add del mod">
        <pc:chgData name="Kennedy, Smith (Wireless &amp; IPP Standards)" userId="0eeb2244-425b-4283-bee1-e4f5d8874cb0" providerId="ADAL" clId="{BC1EE8EC-1431-2543-9EB9-E5A276066C99}" dt="2021-10-26T16:13:27.469" v="9142" actId="2696"/>
        <pc:sldMkLst>
          <pc:docMk/>
          <pc:sldMk cId="2854342912" sldId="453"/>
        </pc:sldMkLst>
        <pc:spChg chg="mod">
          <ac:chgData name="Kennedy, Smith (Wireless &amp; IPP Standards)" userId="0eeb2244-425b-4283-bee1-e4f5d8874cb0" providerId="ADAL" clId="{BC1EE8EC-1431-2543-9EB9-E5A276066C99}" dt="2021-10-04T22:35:28.123" v="2047" actId="6549"/>
          <ac:spMkLst>
            <pc:docMk/>
            <pc:sldMk cId="2854342912" sldId="453"/>
            <ac:spMk id="2" creationId="{B7A4975A-3FDA-4F43-AF54-CEF270712702}"/>
          </ac:spMkLst>
        </pc:spChg>
        <pc:spChg chg="mod">
          <ac:chgData name="Kennedy, Smith (Wireless &amp; IPP Standards)" userId="0eeb2244-425b-4283-bee1-e4f5d8874cb0" providerId="ADAL" clId="{BC1EE8EC-1431-2543-9EB9-E5A276066C99}" dt="2021-10-20T20:08:10.819" v="7990" actId="20577"/>
          <ac:spMkLst>
            <pc:docMk/>
            <pc:sldMk cId="2854342912" sldId="453"/>
            <ac:spMk id="3" creationId="{9ACBDB9B-D37B-8F41-A337-BA613AF6F12A}"/>
          </ac:spMkLst>
        </pc:spChg>
      </pc:sldChg>
      <pc:sldChg chg="modSp add del modNotes">
        <pc:chgData name="Kennedy, Smith (Wireless &amp; IPP Standards)" userId="0eeb2244-425b-4283-bee1-e4f5d8874cb0" providerId="ADAL" clId="{BC1EE8EC-1431-2543-9EB9-E5A276066C99}" dt="2021-09-30T15:18:53.025" v="1019" actId="2696"/>
        <pc:sldMkLst>
          <pc:docMk/>
          <pc:sldMk cId="3328565677" sldId="453"/>
        </pc:sldMkLst>
        <pc:spChg chg="mod">
          <ac:chgData name="Kennedy, Smith (Wireless &amp; IPP Standards)" userId="0eeb2244-425b-4283-bee1-e4f5d8874cb0" providerId="ADAL" clId="{BC1EE8EC-1431-2543-9EB9-E5A276066C99}" dt="2021-09-30T15:18:51.708" v="1018"/>
          <ac:spMkLst>
            <pc:docMk/>
            <pc:sldMk cId="3328565677" sldId="453"/>
            <ac:spMk id="2" creationId="{D6602C5D-AC61-BB44-B489-748617F8BE57}"/>
          </ac:spMkLst>
        </pc:spChg>
      </pc:sldChg>
      <pc:sldChg chg="modSp add del mod">
        <pc:chgData name="Kennedy, Smith (Wireless &amp; IPP Standards)" userId="0eeb2244-425b-4283-bee1-e4f5d8874cb0" providerId="ADAL" clId="{BC1EE8EC-1431-2543-9EB9-E5A276066C99}" dt="2021-10-26T16:13:27.469" v="9142" actId="2696"/>
        <pc:sldMkLst>
          <pc:docMk/>
          <pc:sldMk cId="3641189315" sldId="454"/>
        </pc:sldMkLst>
        <pc:spChg chg="mod">
          <ac:chgData name="Kennedy, Smith (Wireless &amp; IPP Standards)" userId="0eeb2244-425b-4283-bee1-e4f5d8874cb0" providerId="ADAL" clId="{BC1EE8EC-1431-2543-9EB9-E5A276066C99}" dt="2021-10-04T22:36:30.441" v="2073" actId="20577"/>
          <ac:spMkLst>
            <pc:docMk/>
            <pc:sldMk cId="3641189315" sldId="454"/>
            <ac:spMk id="2" creationId="{B7A4975A-3FDA-4F43-AF54-CEF270712702}"/>
          </ac:spMkLst>
        </pc:spChg>
        <pc:spChg chg="mod">
          <ac:chgData name="Kennedy, Smith (Wireless &amp; IPP Standards)" userId="0eeb2244-425b-4283-bee1-e4f5d8874cb0" providerId="ADAL" clId="{BC1EE8EC-1431-2543-9EB9-E5A276066C99}" dt="2021-10-04T22:37:28.901" v="2114" actId="20577"/>
          <ac:spMkLst>
            <pc:docMk/>
            <pc:sldMk cId="3641189315" sldId="454"/>
            <ac:spMk id="3" creationId="{9ACBDB9B-D37B-8F41-A337-BA613AF6F12A}"/>
          </ac:spMkLst>
        </pc:spChg>
      </pc:sldChg>
      <pc:sldChg chg="add">
        <pc:chgData name="Kennedy, Smith (Wireless &amp; IPP Standards)" userId="0eeb2244-425b-4283-bee1-e4f5d8874cb0" providerId="ADAL" clId="{BC1EE8EC-1431-2543-9EB9-E5A276066C99}" dt="2021-10-26T16:14:16.065" v="9172"/>
        <pc:sldMkLst>
          <pc:docMk/>
          <pc:sldMk cId="3670073439" sldId="454"/>
        </pc:sldMkLst>
      </pc:sldChg>
      <pc:sldChg chg="add">
        <pc:chgData name="Kennedy, Smith (Wireless &amp; IPP Standards)" userId="0eeb2244-425b-4283-bee1-e4f5d8874cb0" providerId="ADAL" clId="{BC1EE8EC-1431-2543-9EB9-E5A276066C99}" dt="2021-10-26T16:14:16.065" v="9172"/>
        <pc:sldMkLst>
          <pc:docMk/>
          <pc:sldMk cId="3691103497" sldId="455"/>
        </pc:sldMkLst>
      </pc:sldChg>
      <pc:sldChg chg="modSp add del mod">
        <pc:chgData name="Kennedy, Smith (Wireless &amp; IPP Standards)" userId="0eeb2244-425b-4283-bee1-e4f5d8874cb0" providerId="ADAL" clId="{BC1EE8EC-1431-2543-9EB9-E5A276066C99}" dt="2021-10-26T16:13:27.469" v="9142" actId="2696"/>
        <pc:sldMkLst>
          <pc:docMk/>
          <pc:sldMk cId="4177245552" sldId="455"/>
        </pc:sldMkLst>
        <pc:spChg chg="mod">
          <ac:chgData name="Kennedy, Smith (Wireless &amp; IPP Standards)" userId="0eeb2244-425b-4283-bee1-e4f5d8874cb0" providerId="ADAL" clId="{BC1EE8EC-1431-2543-9EB9-E5A276066C99}" dt="2021-10-04T20:04:58.687" v="1571" actId="6549"/>
          <ac:spMkLst>
            <pc:docMk/>
            <pc:sldMk cId="4177245552" sldId="455"/>
            <ac:spMk id="2" creationId="{B7A4975A-3FDA-4F43-AF54-CEF270712702}"/>
          </ac:spMkLst>
        </pc:spChg>
        <pc:spChg chg="mod">
          <ac:chgData name="Kennedy, Smith (Wireless &amp; IPP Standards)" userId="0eeb2244-425b-4283-bee1-e4f5d8874cb0" providerId="ADAL" clId="{BC1EE8EC-1431-2543-9EB9-E5A276066C99}" dt="2021-10-20T20:06:06.404" v="7914" actId="27636"/>
          <ac:spMkLst>
            <pc:docMk/>
            <pc:sldMk cId="4177245552" sldId="455"/>
            <ac:spMk id="3" creationId="{9ACBDB9B-D37B-8F41-A337-BA613AF6F12A}"/>
          </ac:spMkLst>
        </pc:spChg>
      </pc:sldChg>
      <pc:sldChg chg="modSp add del mod">
        <pc:chgData name="Kennedy, Smith (Wireless &amp; IPP Standards)" userId="0eeb2244-425b-4283-bee1-e4f5d8874cb0" providerId="ADAL" clId="{BC1EE8EC-1431-2543-9EB9-E5A276066C99}" dt="2021-10-26T16:13:27.469" v="9142" actId="2696"/>
        <pc:sldMkLst>
          <pc:docMk/>
          <pc:sldMk cId="1949026659" sldId="456"/>
        </pc:sldMkLst>
        <pc:spChg chg="mod">
          <ac:chgData name="Kennedy, Smith (Wireless &amp; IPP Standards)" userId="0eeb2244-425b-4283-bee1-e4f5d8874cb0" providerId="ADAL" clId="{BC1EE8EC-1431-2543-9EB9-E5A276066C99}" dt="2021-10-04T22:53:53.263" v="2435" actId="20577"/>
          <ac:spMkLst>
            <pc:docMk/>
            <pc:sldMk cId="1949026659" sldId="456"/>
            <ac:spMk id="3" creationId="{9ACBDB9B-D37B-8F41-A337-BA613AF6F12A}"/>
          </ac:spMkLst>
        </pc:spChg>
      </pc:sldChg>
      <pc:sldChg chg="add">
        <pc:chgData name="Kennedy, Smith (Wireless &amp; IPP Standards)" userId="0eeb2244-425b-4283-bee1-e4f5d8874cb0" providerId="ADAL" clId="{BC1EE8EC-1431-2543-9EB9-E5A276066C99}" dt="2021-10-26T16:14:16.065" v="9172"/>
        <pc:sldMkLst>
          <pc:docMk/>
          <pc:sldMk cId="4117535153" sldId="456"/>
        </pc:sldMkLst>
      </pc:sldChg>
      <pc:sldChg chg="add">
        <pc:chgData name="Kennedy, Smith (Wireless &amp; IPP Standards)" userId="0eeb2244-425b-4283-bee1-e4f5d8874cb0" providerId="ADAL" clId="{BC1EE8EC-1431-2543-9EB9-E5A276066C99}" dt="2021-10-26T16:14:16.065" v="9172"/>
        <pc:sldMkLst>
          <pc:docMk/>
          <pc:sldMk cId="902506963" sldId="457"/>
        </pc:sldMkLst>
      </pc:sldChg>
      <pc:sldChg chg="modSp add del mod">
        <pc:chgData name="Kennedy, Smith (Wireless &amp; IPP Standards)" userId="0eeb2244-425b-4283-bee1-e4f5d8874cb0" providerId="ADAL" clId="{BC1EE8EC-1431-2543-9EB9-E5A276066C99}" dt="2021-10-26T16:13:27.469" v="9142" actId="2696"/>
        <pc:sldMkLst>
          <pc:docMk/>
          <pc:sldMk cId="2571292657" sldId="457"/>
        </pc:sldMkLst>
        <pc:spChg chg="mod">
          <ac:chgData name="Kennedy, Smith (Wireless &amp; IPP Standards)" userId="0eeb2244-425b-4283-bee1-e4f5d8874cb0" providerId="ADAL" clId="{BC1EE8EC-1431-2543-9EB9-E5A276066C99}" dt="2021-10-21T15:24:54.604" v="8136" actId="20577"/>
          <ac:spMkLst>
            <pc:docMk/>
            <pc:sldMk cId="2571292657" sldId="457"/>
            <ac:spMk id="3" creationId="{9ACBDB9B-D37B-8F41-A337-BA613AF6F12A}"/>
          </ac:spMkLst>
        </pc:spChg>
      </pc:sldChg>
      <pc:sldChg chg="modSp add mod modNotes">
        <pc:chgData name="Kennedy, Smith (Wireless &amp; IPP Standards)" userId="0eeb2244-425b-4283-bee1-e4f5d8874cb0" providerId="ADAL" clId="{BC1EE8EC-1431-2543-9EB9-E5A276066C99}" dt="2021-10-26T14:59:29.358" v="9141" actId="15"/>
        <pc:sldMkLst>
          <pc:docMk/>
          <pc:sldMk cId="377522505" sldId="458"/>
        </pc:sldMkLst>
        <pc:spChg chg="mod">
          <ac:chgData name="Kennedy, Smith (Wireless &amp; IPP Standards)" userId="0eeb2244-425b-4283-bee1-e4f5d8874cb0" providerId="ADAL" clId="{BC1EE8EC-1431-2543-9EB9-E5A276066C99}" dt="2021-10-04T23:03:24.814" v="2660" actId="20577"/>
          <ac:spMkLst>
            <pc:docMk/>
            <pc:sldMk cId="377522505" sldId="458"/>
            <ac:spMk id="2" creationId="{E17DEE00-B0FE-F742-BA1B-F83D23AC7469}"/>
          </ac:spMkLst>
        </pc:spChg>
        <pc:spChg chg="mod">
          <ac:chgData name="Kennedy, Smith (Wireless &amp; IPP Standards)" userId="0eeb2244-425b-4283-bee1-e4f5d8874cb0" providerId="ADAL" clId="{BC1EE8EC-1431-2543-9EB9-E5A276066C99}" dt="2021-10-26T14:59:29.358" v="9141" actId="15"/>
          <ac:spMkLst>
            <pc:docMk/>
            <pc:sldMk cId="377522505" sldId="458"/>
            <ac:spMk id="3" creationId="{A69E24E6-8B28-9542-B270-84826FFB3F46}"/>
          </ac:spMkLst>
        </pc:spChg>
      </pc:sldChg>
      <pc:sldChg chg="add del">
        <pc:chgData name="Kennedy, Smith (Wireless &amp; IPP Standards)" userId="0eeb2244-425b-4283-bee1-e4f5d8874cb0" providerId="ADAL" clId="{BC1EE8EC-1431-2543-9EB9-E5A276066C99}" dt="2021-10-11T22:51:32.646" v="5634" actId="2696"/>
        <pc:sldMkLst>
          <pc:docMk/>
          <pc:sldMk cId="2674357877" sldId="459"/>
        </pc:sldMkLst>
      </pc:sldChg>
      <pc:sldChg chg="modSp add del modNotes">
        <pc:chgData name="Kennedy, Smith (Wireless &amp; IPP Standards)" userId="0eeb2244-425b-4283-bee1-e4f5d8874cb0" providerId="ADAL" clId="{BC1EE8EC-1431-2543-9EB9-E5A276066C99}" dt="2021-10-04T23:03:27.192" v="2662" actId="2696"/>
        <pc:sldMkLst>
          <pc:docMk/>
          <pc:sldMk cId="3780503826" sldId="459"/>
        </pc:sldMkLst>
        <pc:spChg chg="mod">
          <ac:chgData name="Kennedy, Smith (Wireless &amp; IPP Standards)" userId="0eeb2244-425b-4283-bee1-e4f5d8874cb0" providerId="ADAL" clId="{BC1EE8EC-1431-2543-9EB9-E5A276066C99}" dt="2021-10-04T23:03:26.269" v="2661"/>
          <ac:spMkLst>
            <pc:docMk/>
            <pc:sldMk cId="3780503826" sldId="459"/>
            <ac:spMk id="2" creationId="{70E0554A-4A53-2440-B2D5-CC306F54CA50}"/>
          </ac:spMkLst>
        </pc:spChg>
      </pc:sldChg>
      <pc:sldChg chg="modSp add mod modNotes">
        <pc:chgData name="Kennedy, Smith (Wireless &amp; IPP Standards)" userId="0eeb2244-425b-4283-bee1-e4f5d8874cb0" providerId="ADAL" clId="{BC1EE8EC-1431-2543-9EB9-E5A276066C99}" dt="2021-10-21T15:25:11.923" v="8144" actId="20577"/>
        <pc:sldMkLst>
          <pc:docMk/>
          <pc:sldMk cId="1057097857" sldId="460"/>
        </pc:sldMkLst>
        <pc:spChg chg="mod">
          <ac:chgData name="Kennedy, Smith (Wireless &amp; IPP Standards)" userId="0eeb2244-425b-4283-bee1-e4f5d8874cb0" providerId="ADAL" clId="{BC1EE8EC-1431-2543-9EB9-E5A276066C99}" dt="2021-10-04T23:10:21.782" v="3089" actId="27636"/>
          <ac:spMkLst>
            <pc:docMk/>
            <pc:sldMk cId="1057097857" sldId="460"/>
            <ac:spMk id="2" creationId="{3C30CAFD-6CB1-AA43-ACE7-E4C6837476BE}"/>
          </ac:spMkLst>
        </pc:spChg>
        <pc:spChg chg="mod">
          <ac:chgData name="Kennedy, Smith (Wireless &amp; IPP Standards)" userId="0eeb2244-425b-4283-bee1-e4f5d8874cb0" providerId="ADAL" clId="{BC1EE8EC-1431-2543-9EB9-E5A276066C99}" dt="2021-10-21T15:25:11.923" v="8144" actId="20577"/>
          <ac:spMkLst>
            <pc:docMk/>
            <pc:sldMk cId="1057097857" sldId="460"/>
            <ac:spMk id="3" creationId="{65487374-8296-B345-AEEB-F69142DA2B2B}"/>
          </ac:spMkLst>
        </pc:spChg>
      </pc:sldChg>
      <pc:sldChg chg="modSp add del modNotes">
        <pc:chgData name="Kennedy, Smith (Wireless &amp; IPP Standards)" userId="0eeb2244-425b-4283-bee1-e4f5d8874cb0" providerId="ADAL" clId="{BC1EE8EC-1431-2543-9EB9-E5A276066C99}" dt="2021-10-04T23:11:44.961" v="3110" actId="2696"/>
        <pc:sldMkLst>
          <pc:docMk/>
          <pc:sldMk cId="3141178284" sldId="461"/>
        </pc:sldMkLst>
        <pc:spChg chg="mod">
          <ac:chgData name="Kennedy, Smith (Wireless &amp; IPP Standards)" userId="0eeb2244-425b-4283-bee1-e4f5d8874cb0" providerId="ADAL" clId="{BC1EE8EC-1431-2543-9EB9-E5A276066C99}" dt="2021-10-04T23:11:40.657" v="3109" actId="12"/>
          <ac:spMkLst>
            <pc:docMk/>
            <pc:sldMk cId="3141178284" sldId="461"/>
            <ac:spMk id="2" creationId="{D7AA8515-BBCC-1446-9B39-D0413A5B71DD}"/>
          </ac:spMkLst>
        </pc:spChg>
        <pc:spChg chg="mod">
          <ac:chgData name="Kennedy, Smith (Wireless &amp; IPP Standards)" userId="0eeb2244-425b-4283-bee1-e4f5d8874cb0" providerId="ADAL" clId="{BC1EE8EC-1431-2543-9EB9-E5A276066C99}" dt="2021-10-04T23:11:08.668" v="3105" actId="20577"/>
          <ac:spMkLst>
            <pc:docMk/>
            <pc:sldMk cId="3141178284" sldId="461"/>
            <ac:spMk id="3" creationId="{AFFD23FD-9067-0644-BB2C-6319007653EF}"/>
          </ac:spMkLst>
        </pc:spChg>
      </pc:sldChg>
      <pc:sldChg chg="modSp add mod ord modNotes">
        <pc:chgData name="Kennedy, Smith (Wireless &amp; IPP Standards)" userId="0eeb2244-425b-4283-bee1-e4f5d8874cb0" providerId="ADAL" clId="{BC1EE8EC-1431-2543-9EB9-E5A276066C99}" dt="2021-10-12T22:49:06.653" v="7283" actId="14"/>
        <pc:sldMkLst>
          <pc:docMk/>
          <pc:sldMk cId="1647245563" sldId="462"/>
        </pc:sldMkLst>
        <pc:spChg chg="mod">
          <ac:chgData name="Kennedy, Smith (Wireless &amp; IPP Standards)" userId="0eeb2244-425b-4283-bee1-e4f5d8874cb0" providerId="ADAL" clId="{BC1EE8EC-1431-2543-9EB9-E5A276066C99}" dt="2021-10-04T23:11:12.255" v="3106"/>
          <ac:spMkLst>
            <pc:docMk/>
            <pc:sldMk cId="1647245563" sldId="462"/>
            <ac:spMk id="2" creationId="{568A1739-9B4D-2A45-A241-B73CF1CF429A}"/>
          </ac:spMkLst>
        </pc:spChg>
        <pc:spChg chg="mod">
          <ac:chgData name="Kennedy, Smith (Wireless &amp; IPP Standards)" userId="0eeb2244-425b-4283-bee1-e4f5d8874cb0" providerId="ADAL" clId="{BC1EE8EC-1431-2543-9EB9-E5A276066C99}" dt="2021-10-12T22:49:06.653" v="7283" actId="14"/>
          <ac:spMkLst>
            <pc:docMk/>
            <pc:sldMk cId="1647245563" sldId="462"/>
            <ac:spMk id="3" creationId="{5533A579-E823-6840-A39B-2D9DD97804A6}"/>
          </ac:spMkLst>
        </pc:spChg>
      </pc:sldChg>
      <pc:sldChg chg="modSp add mod ord modNotes">
        <pc:chgData name="Kennedy, Smith (Wireless &amp; IPP Standards)" userId="0eeb2244-425b-4283-bee1-e4f5d8874cb0" providerId="ADAL" clId="{BC1EE8EC-1431-2543-9EB9-E5A276066C99}" dt="2021-10-12T22:53:40.956" v="7501" actId="20577"/>
        <pc:sldMkLst>
          <pc:docMk/>
          <pc:sldMk cId="2683305383" sldId="463"/>
        </pc:sldMkLst>
        <pc:spChg chg="mod">
          <ac:chgData name="Kennedy, Smith (Wireless &amp; IPP Standards)" userId="0eeb2244-425b-4283-bee1-e4f5d8874cb0" providerId="ADAL" clId="{BC1EE8EC-1431-2543-9EB9-E5A276066C99}" dt="2021-10-04T23:11:14.385" v="3107"/>
          <ac:spMkLst>
            <pc:docMk/>
            <pc:sldMk cId="2683305383" sldId="463"/>
            <ac:spMk id="2" creationId="{3C86583C-F68D-D74B-8B77-7429339D529E}"/>
          </ac:spMkLst>
        </pc:spChg>
        <pc:spChg chg="mod">
          <ac:chgData name="Kennedy, Smith (Wireless &amp; IPP Standards)" userId="0eeb2244-425b-4283-bee1-e4f5d8874cb0" providerId="ADAL" clId="{BC1EE8EC-1431-2543-9EB9-E5A276066C99}" dt="2021-10-12T22:53:40.956" v="7501" actId="20577"/>
          <ac:spMkLst>
            <pc:docMk/>
            <pc:sldMk cId="2683305383" sldId="463"/>
            <ac:spMk id="3" creationId="{65BC042D-BB6F-824E-BE7E-A454F0512278}"/>
          </ac:spMkLst>
        </pc:spChg>
      </pc:sldChg>
      <pc:sldChg chg="modSp add del modNotes">
        <pc:chgData name="Kennedy, Smith (Wireless &amp; IPP Standards)" userId="0eeb2244-425b-4283-bee1-e4f5d8874cb0" providerId="ADAL" clId="{BC1EE8EC-1431-2543-9EB9-E5A276066C99}" dt="2021-10-12T22:57:03.595" v="7559" actId="2696"/>
        <pc:sldMkLst>
          <pc:docMk/>
          <pc:sldMk cId="2074559877" sldId="464"/>
        </pc:sldMkLst>
        <pc:spChg chg="mod">
          <ac:chgData name="Kennedy, Smith (Wireless &amp; IPP Standards)" userId="0eeb2244-425b-4283-bee1-e4f5d8874cb0" providerId="ADAL" clId="{BC1EE8EC-1431-2543-9EB9-E5A276066C99}" dt="2021-10-04T23:11:24.822" v="3108"/>
          <ac:spMkLst>
            <pc:docMk/>
            <pc:sldMk cId="2074559877" sldId="464"/>
            <ac:spMk id="2" creationId="{C923EFC1-381F-7A43-B675-0B98BA3B597A}"/>
          </ac:spMkLst>
        </pc:spChg>
        <pc:spChg chg="mod">
          <ac:chgData name="Kennedy, Smith (Wireless &amp; IPP Standards)" userId="0eeb2244-425b-4283-bee1-e4f5d8874cb0" providerId="ADAL" clId="{BC1EE8EC-1431-2543-9EB9-E5A276066C99}" dt="2021-10-04T23:11:24.822" v="3108"/>
          <ac:spMkLst>
            <pc:docMk/>
            <pc:sldMk cId="2074559877" sldId="464"/>
            <ac:spMk id="3" creationId="{F7EDDF73-60F0-594C-B71A-9EDF3192FFB1}"/>
          </ac:spMkLst>
        </pc:spChg>
      </pc:sldChg>
      <pc:sldChg chg="modSp add mod modNotes">
        <pc:chgData name="Kennedy, Smith (Wireless &amp; IPP Standards)" userId="0eeb2244-425b-4283-bee1-e4f5d8874cb0" providerId="ADAL" clId="{BC1EE8EC-1431-2543-9EB9-E5A276066C99}" dt="2021-10-21T16:14:52.316" v="8950" actId="20577"/>
        <pc:sldMkLst>
          <pc:docMk/>
          <pc:sldMk cId="2940149329" sldId="465"/>
        </pc:sldMkLst>
        <pc:spChg chg="mod">
          <ac:chgData name="Kennedy, Smith (Wireless &amp; IPP Standards)" userId="0eeb2244-425b-4283-bee1-e4f5d8874cb0" providerId="ADAL" clId="{BC1EE8EC-1431-2543-9EB9-E5A276066C99}" dt="2021-10-04T23:11:24.822" v="3108"/>
          <ac:spMkLst>
            <pc:docMk/>
            <pc:sldMk cId="2940149329" sldId="465"/>
            <ac:spMk id="2" creationId="{4FF6D46F-8D0F-2D4E-8955-00D5579E6904}"/>
          </ac:spMkLst>
        </pc:spChg>
        <pc:spChg chg="mod">
          <ac:chgData name="Kennedy, Smith (Wireless &amp; IPP Standards)" userId="0eeb2244-425b-4283-bee1-e4f5d8874cb0" providerId="ADAL" clId="{BC1EE8EC-1431-2543-9EB9-E5A276066C99}" dt="2021-10-21T16:14:52.316" v="8950" actId="20577"/>
          <ac:spMkLst>
            <pc:docMk/>
            <pc:sldMk cId="2940149329" sldId="465"/>
            <ac:spMk id="3" creationId="{CB8F00AE-BC06-1D44-AA72-188A00D522EF}"/>
          </ac:spMkLst>
        </pc:spChg>
      </pc:sldChg>
      <pc:sldChg chg="addSp delSp modSp add mod chgLayout modNotes">
        <pc:chgData name="Kennedy, Smith (Wireless &amp; IPP Standards)" userId="0eeb2244-425b-4283-bee1-e4f5d8874cb0" providerId="ADAL" clId="{BC1EE8EC-1431-2543-9EB9-E5A276066C99}" dt="2021-10-21T15:32:31.587" v="8453" actId="20577"/>
        <pc:sldMkLst>
          <pc:docMk/>
          <pc:sldMk cId="4204137625" sldId="466"/>
        </pc:sldMkLst>
        <pc:spChg chg="mod ord">
          <ac:chgData name="Kennedy, Smith (Wireless &amp; IPP Standards)" userId="0eeb2244-425b-4283-bee1-e4f5d8874cb0" providerId="ADAL" clId="{BC1EE8EC-1431-2543-9EB9-E5A276066C99}" dt="2021-10-12T22:55:48.426" v="7534" actId="700"/>
          <ac:spMkLst>
            <pc:docMk/>
            <pc:sldMk cId="4204137625" sldId="466"/>
            <ac:spMk id="2" creationId="{20B13CD4-EFF9-7E40-B239-CADADF9BA35E}"/>
          </ac:spMkLst>
        </pc:spChg>
        <pc:spChg chg="mod ord">
          <ac:chgData name="Kennedy, Smith (Wireless &amp; IPP Standards)" userId="0eeb2244-425b-4283-bee1-e4f5d8874cb0" providerId="ADAL" clId="{BC1EE8EC-1431-2543-9EB9-E5A276066C99}" dt="2021-10-21T15:32:31.587" v="8453" actId="20577"/>
          <ac:spMkLst>
            <pc:docMk/>
            <pc:sldMk cId="4204137625" sldId="466"/>
            <ac:spMk id="3" creationId="{4EDEC183-F453-164C-9A04-90789DB746FB}"/>
          </ac:spMkLst>
        </pc:spChg>
        <pc:spChg chg="mod ord">
          <ac:chgData name="Kennedy, Smith (Wireless &amp; IPP Standards)" userId="0eeb2244-425b-4283-bee1-e4f5d8874cb0" providerId="ADAL" clId="{BC1EE8EC-1431-2543-9EB9-E5A276066C99}" dt="2021-10-12T22:55:48.426" v="7534" actId="700"/>
          <ac:spMkLst>
            <pc:docMk/>
            <pc:sldMk cId="4204137625" sldId="466"/>
            <ac:spMk id="4" creationId="{C75BBBF6-B018-2C4F-B579-C129770493E6}"/>
          </ac:spMkLst>
        </pc:spChg>
        <pc:spChg chg="add del">
          <ac:chgData name="Kennedy, Smith (Wireless &amp; IPP Standards)" userId="0eeb2244-425b-4283-bee1-e4f5d8874cb0" providerId="ADAL" clId="{BC1EE8EC-1431-2543-9EB9-E5A276066C99}" dt="2021-10-12T22:55:52.548" v="7535" actId="478"/>
          <ac:spMkLst>
            <pc:docMk/>
            <pc:sldMk cId="4204137625" sldId="466"/>
            <ac:spMk id="5" creationId="{13711116-E2D4-B241-BBE6-5C4A02248D27}"/>
          </ac:spMkLst>
        </pc:spChg>
      </pc:sldChg>
      <pc:sldChg chg="modSp add mod modNotes">
        <pc:chgData name="Kennedy, Smith (Wireless &amp; IPP Standards)" userId="0eeb2244-425b-4283-bee1-e4f5d8874cb0" providerId="ADAL" clId="{BC1EE8EC-1431-2543-9EB9-E5A276066C99}" dt="2021-10-21T15:26:14.671" v="8172" actId="27636"/>
        <pc:sldMkLst>
          <pc:docMk/>
          <pc:sldMk cId="389810870" sldId="467"/>
        </pc:sldMkLst>
        <pc:spChg chg="mod">
          <ac:chgData name="Kennedy, Smith (Wireless &amp; IPP Standards)" userId="0eeb2244-425b-4283-bee1-e4f5d8874cb0" providerId="ADAL" clId="{BC1EE8EC-1431-2543-9EB9-E5A276066C99}" dt="2021-10-04T23:12:15.507" v="3121"/>
          <ac:spMkLst>
            <pc:docMk/>
            <pc:sldMk cId="389810870" sldId="467"/>
            <ac:spMk id="2" creationId="{EEB9FDCD-73F7-C04D-91EE-ECC425C3537F}"/>
          </ac:spMkLst>
        </pc:spChg>
        <pc:spChg chg="mod">
          <ac:chgData name="Kennedy, Smith (Wireless &amp; IPP Standards)" userId="0eeb2244-425b-4283-bee1-e4f5d8874cb0" providerId="ADAL" clId="{BC1EE8EC-1431-2543-9EB9-E5A276066C99}" dt="2021-10-21T15:26:14.671" v="8172" actId="27636"/>
          <ac:spMkLst>
            <pc:docMk/>
            <pc:sldMk cId="389810870" sldId="467"/>
            <ac:spMk id="3" creationId="{212B4AB4-A686-BB47-B4F1-15D85A2BCAF9}"/>
          </ac:spMkLst>
        </pc:spChg>
      </pc:sldChg>
      <pc:sldChg chg="modSp add del modNotes">
        <pc:chgData name="Kennedy, Smith (Wireless &amp; IPP Standards)" userId="0eeb2244-425b-4283-bee1-e4f5d8874cb0" providerId="ADAL" clId="{BC1EE8EC-1431-2543-9EB9-E5A276066C99}" dt="2021-10-04T23:11:52.155" v="3113" actId="2696"/>
        <pc:sldMkLst>
          <pc:docMk/>
          <pc:sldMk cId="2834042770" sldId="467"/>
        </pc:sldMkLst>
        <pc:spChg chg="mod">
          <ac:chgData name="Kennedy, Smith (Wireless &amp; IPP Standards)" userId="0eeb2244-425b-4283-bee1-e4f5d8874cb0" providerId="ADAL" clId="{BC1EE8EC-1431-2543-9EB9-E5A276066C99}" dt="2021-10-04T23:11:47.344" v="3112"/>
          <ac:spMkLst>
            <pc:docMk/>
            <pc:sldMk cId="2834042770" sldId="467"/>
            <ac:spMk id="2" creationId="{0602B77D-9C83-ED41-944D-F4CF7EB854AA}"/>
          </ac:spMkLst>
        </pc:spChg>
      </pc:sldChg>
      <pc:sldChg chg="add del">
        <pc:chgData name="Kennedy, Smith (Wireless &amp; IPP Standards)" userId="0eeb2244-425b-4283-bee1-e4f5d8874cb0" providerId="ADAL" clId="{BC1EE8EC-1431-2543-9EB9-E5A276066C99}" dt="2021-10-04T23:12:01.043" v="3117"/>
        <pc:sldMkLst>
          <pc:docMk/>
          <pc:sldMk cId="2950314283" sldId="467"/>
        </pc:sldMkLst>
      </pc:sldChg>
      <pc:sldChg chg="modSp add del mod">
        <pc:chgData name="Kennedy, Smith (Wireless &amp; IPP Standards)" userId="0eeb2244-425b-4283-bee1-e4f5d8874cb0" providerId="ADAL" clId="{BC1EE8EC-1431-2543-9EB9-E5A276066C99}" dt="2021-10-26T16:15:17.717" v="9215" actId="2696"/>
        <pc:sldMkLst>
          <pc:docMk/>
          <pc:sldMk cId="997742398" sldId="468"/>
        </pc:sldMkLst>
        <pc:spChg chg="mod">
          <ac:chgData name="Kennedy, Smith (Wireless &amp; IPP Standards)" userId="0eeb2244-425b-4283-bee1-e4f5d8874cb0" providerId="ADAL" clId="{BC1EE8EC-1431-2543-9EB9-E5A276066C99}" dt="2021-10-21T17:09:53.901" v="8969" actId="20577"/>
          <ac:spMkLst>
            <pc:docMk/>
            <pc:sldMk cId="997742398" sldId="468"/>
            <ac:spMk id="359" creationId="{00000000-0000-0000-0000-000000000000}"/>
          </ac:spMkLst>
        </pc:spChg>
      </pc:sldChg>
      <pc:sldChg chg="add">
        <pc:chgData name="Kennedy, Smith (Wireless &amp; IPP Standards)" userId="0eeb2244-425b-4283-bee1-e4f5d8874cb0" providerId="ADAL" clId="{BC1EE8EC-1431-2543-9EB9-E5A276066C99}" dt="2021-10-26T16:15:27.513" v="9216"/>
        <pc:sldMkLst>
          <pc:docMk/>
          <pc:sldMk cId="3526337393" sldId="468"/>
        </pc:sldMkLst>
      </pc:sldChg>
      <pc:sldChg chg="modSp new add del mod ord">
        <pc:chgData name="Kennedy, Smith (Wireless &amp; IPP Standards)" userId="0eeb2244-425b-4283-bee1-e4f5d8874cb0" providerId="ADAL" clId="{BC1EE8EC-1431-2543-9EB9-E5A276066C99}" dt="2021-10-27T21:38:30.108" v="9237"/>
        <pc:sldMkLst>
          <pc:docMk/>
          <pc:sldMk cId="2082098229" sldId="469"/>
        </pc:sldMkLst>
        <pc:spChg chg="mod">
          <ac:chgData name="Kennedy, Smith (Wireless &amp; IPP Standards)" userId="0eeb2244-425b-4283-bee1-e4f5d8874cb0" providerId="ADAL" clId="{BC1EE8EC-1431-2543-9EB9-E5A276066C99}" dt="2021-10-11T18:13:51.088" v="3902" actId="20577"/>
          <ac:spMkLst>
            <pc:docMk/>
            <pc:sldMk cId="2082098229" sldId="469"/>
            <ac:spMk id="2" creationId="{CAD0EA33-7E9D-EC42-BDA3-23DC7A1EB5E6}"/>
          </ac:spMkLst>
        </pc:spChg>
        <pc:spChg chg="mod">
          <ac:chgData name="Kennedy, Smith (Wireless &amp; IPP Standards)" userId="0eeb2244-425b-4283-bee1-e4f5d8874cb0" providerId="ADAL" clId="{BC1EE8EC-1431-2543-9EB9-E5A276066C99}" dt="2021-10-18T18:59:36.884" v="7654" actId="20577"/>
          <ac:spMkLst>
            <pc:docMk/>
            <pc:sldMk cId="2082098229" sldId="469"/>
            <ac:spMk id="3" creationId="{D5DE4470-2E9F-144C-A4B4-64850239C67E}"/>
          </ac:spMkLst>
        </pc:spChg>
      </pc:sldChg>
      <pc:sldChg chg="add">
        <pc:chgData name="Kennedy, Smith (Wireless &amp; IPP Standards)" userId="0eeb2244-425b-4283-bee1-e4f5d8874cb0" providerId="ADAL" clId="{BC1EE8EC-1431-2543-9EB9-E5A276066C99}" dt="2021-10-12T21:56:41.430" v="6050" actId="2890"/>
        <pc:sldMkLst>
          <pc:docMk/>
          <pc:sldMk cId="139915897" sldId="470"/>
        </pc:sldMkLst>
      </pc:sldChg>
      <pc:sldChg chg="modSp new add del mod">
        <pc:chgData name="Kennedy, Smith (Wireless &amp; IPP Standards)" userId="0eeb2244-425b-4283-bee1-e4f5d8874cb0" providerId="ADAL" clId="{BC1EE8EC-1431-2543-9EB9-E5A276066C99}" dt="2021-10-11T18:56:34.692" v="5308" actId="2696"/>
        <pc:sldMkLst>
          <pc:docMk/>
          <pc:sldMk cId="3518466496" sldId="470"/>
        </pc:sldMkLst>
        <pc:spChg chg="mod">
          <ac:chgData name="Kennedy, Smith (Wireless &amp; IPP Standards)" userId="0eeb2244-425b-4283-bee1-e4f5d8874cb0" providerId="ADAL" clId="{BC1EE8EC-1431-2543-9EB9-E5A276066C99}" dt="2021-10-11T18:51:20.698" v="5305" actId="20577"/>
          <ac:spMkLst>
            <pc:docMk/>
            <pc:sldMk cId="3518466496" sldId="470"/>
            <ac:spMk id="3" creationId="{E8DA6512-C148-2849-926D-B3ACF147284E}"/>
          </ac:spMkLst>
        </pc:spChg>
      </pc:sldChg>
      <pc:sldChg chg="modSp new add del mod">
        <pc:chgData name="Kennedy, Smith (Wireless &amp; IPP Standards)" userId="0eeb2244-425b-4283-bee1-e4f5d8874cb0" providerId="ADAL" clId="{BC1EE8EC-1431-2543-9EB9-E5A276066C99}" dt="2021-10-27T21:38:00.406" v="9235" actId="20577"/>
        <pc:sldMkLst>
          <pc:docMk/>
          <pc:sldMk cId="2201571506" sldId="471"/>
        </pc:sldMkLst>
        <pc:spChg chg="mod">
          <ac:chgData name="Kennedy, Smith (Wireless &amp; IPP Standards)" userId="0eeb2244-425b-4283-bee1-e4f5d8874cb0" providerId="ADAL" clId="{BC1EE8EC-1431-2543-9EB9-E5A276066C99}" dt="2021-10-20T20:00:39.846" v="7712" actId="20577"/>
          <ac:spMkLst>
            <pc:docMk/>
            <pc:sldMk cId="2201571506" sldId="471"/>
            <ac:spMk id="2" creationId="{5A3289A2-793D-2C4C-A5C6-E4EDAA88B275}"/>
          </ac:spMkLst>
        </pc:spChg>
        <pc:spChg chg="mod">
          <ac:chgData name="Kennedy, Smith (Wireless &amp; IPP Standards)" userId="0eeb2244-425b-4283-bee1-e4f5d8874cb0" providerId="ADAL" clId="{BC1EE8EC-1431-2543-9EB9-E5A276066C99}" dt="2021-10-27T21:38:00.406" v="9235" actId="20577"/>
          <ac:spMkLst>
            <pc:docMk/>
            <pc:sldMk cId="2201571506" sldId="471"/>
            <ac:spMk id="3" creationId="{28D1C6BC-25F9-8840-AC93-3DEF24CBFB26}"/>
          </ac:spMkLst>
        </pc:spChg>
      </pc:sldChg>
      <pc:sldChg chg="modSp new del mod">
        <pc:chgData name="Kennedy, Smith (Wireless &amp; IPP Standards)" userId="0eeb2244-425b-4283-bee1-e4f5d8874cb0" providerId="ADAL" clId="{BC1EE8EC-1431-2543-9EB9-E5A276066C99}" dt="2021-10-25T23:10:27.511" v="8998" actId="2696"/>
        <pc:sldMkLst>
          <pc:docMk/>
          <pc:sldMk cId="701761435" sldId="472"/>
        </pc:sldMkLst>
        <pc:spChg chg="mod">
          <ac:chgData name="Kennedy, Smith (Wireless &amp; IPP Standards)" userId="0eeb2244-425b-4283-bee1-e4f5d8874cb0" providerId="ADAL" clId="{BC1EE8EC-1431-2543-9EB9-E5A276066C99}" dt="2021-10-25T23:09:37.787" v="8986" actId="20577"/>
          <ac:spMkLst>
            <pc:docMk/>
            <pc:sldMk cId="701761435" sldId="472"/>
            <ac:spMk id="2" creationId="{9F45D6BA-1EDF-6046-B713-91264C98B03B}"/>
          </ac:spMkLst>
        </pc:spChg>
        <pc:spChg chg="mod">
          <ac:chgData name="Kennedy, Smith (Wireless &amp; IPP Standards)" userId="0eeb2244-425b-4283-bee1-e4f5d8874cb0" providerId="ADAL" clId="{BC1EE8EC-1431-2543-9EB9-E5A276066C99}" dt="2021-10-25T23:10:14.118" v="8997" actId="20577"/>
          <ac:spMkLst>
            <pc:docMk/>
            <pc:sldMk cId="701761435" sldId="472"/>
            <ac:spMk id="3" creationId="{55FD58DB-2516-9449-A8AD-FB29F87E8DB9}"/>
          </ac:spMkLst>
        </pc:spChg>
      </pc:sldChg>
      <pc:sldChg chg="modSp add modNotes">
        <pc:chgData name="Kennedy, Smith (Wireless &amp; IPP Standards)" userId="0eeb2244-425b-4283-bee1-e4f5d8874cb0" providerId="ADAL" clId="{BC1EE8EC-1431-2543-9EB9-E5A276066C99}" dt="2021-10-26T14:52:02.682" v="9063" actId="20577"/>
        <pc:sldMkLst>
          <pc:docMk/>
          <pc:sldMk cId="1724750097" sldId="472"/>
        </pc:sldMkLst>
        <pc:spChg chg="mod">
          <ac:chgData name="Kennedy, Smith (Wireless &amp; IPP Standards)" userId="0eeb2244-425b-4283-bee1-e4f5d8874cb0" providerId="ADAL" clId="{BC1EE8EC-1431-2543-9EB9-E5A276066C99}" dt="2021-10-26T14:52:02.682" v="9063" actId="20577"/>
          <ac:spMkLst>
            <pc:docMk/>
            <pc:sldMk cId="1724750097" sldId="472"/>
            <ac:spMk id="2" creationId="{CE377B8E-01F9-6F44-81A8-364FBFDD0B89}"/>
          </ac:spMkLst>
        </pc:spChg>
        <pc:spChg chg="mod">
          <ac:chgData name="Kennedy, Smith (Wireless &amp; IPP Standards)" userId="0eeb2244-425b-4283-bee1-e4f5d8874cb0" providerId="ADAL" clId="{BC1EE8EC-1431-2543-9EB9-E5A276066C99}" dt="2021-10-25T23:13:50.241" v="9055" actId="20577"/>
          <ac:spMkLst>
            <pc:docMk/>
            <pc:sldMk cId="1724750097" sldId="472"/>
            <ac:spMk id="3" creationId="{274798D2-8F60-A849-8591-7ED55B445FEC}"/>
          </ac:spMkLst>
        </pc:spChg>
      </pc:sldChg>
      <pc:sldChg chg="modSp add del modNotes">
        <pc:chgData name="Kennedy, Smith (Wireless &amp; IPP Standards)" userId="0eeb2244-425b-4283-bee1-e4f5d8874cb0" providerId="ADAL" clId="{BC1EE8EC-1431-2543-9EB9-E5A276066C99}" dt="2021-10-25T23:10:03.861" v="8988" actId="2696"/>
        <pc:sldMkLst>
          <pc:docMk/>
          <pc:sldMk cId="2561953258" sldId="473"/>
        </pc:sldMkLst>
        <pc:spChg chg="mod">
          <ac:chgData name="Kennedy, Smith (Wireless &amp; IPP Standards)" userId="0eeb2244-425b-4283-bee1-e4f5d8874cb0" providerId="ADAL" clId="{BC1EE8EC-1431-2543-9EB9-E5A276066C99}" dt="2021-10-25T23:10:01.646" v="8987"/>
          <ac:spMkLst>
            <pc:docMk/>
            <pc:sldMk cId="2561953258" sldId="473"/>
            <ac:spMk id="2" creationId="{0D09C4A5-E2C7-2E45-9142-AAB76ECA0181}"/>
          </ac:spMkLst>
        </pc:spChg>
      </pc:sldChg>
      <pc:sldChg chg="delSp modSp new mod">
        <pc:chgData name="Kennedy, Smith (Wireless &amp; IPP Standards)" userId="0eeb2244-425b-4283-bee1-e4f5d8874cb0" providerId="ADAL" clId="{BC1EE8EC-1431-2543-9EB9-E5A276066C99}" dt="2021-10-26T16:14:55.158" v="9213" actId="20577"/>
        <pc:sldMkLst>
          <pc:docMk/>
          <pc:sldMk cId="4217151294" sldId="473"/>
        </pc:sldMkLst>
        <pc:spChg chg="mod">
          <ac:chgData name="Kennedy, Smith (Wireless &amp; IPP Standards)" userId="0eeb2244-425b-4283-bee1-e4f5d8874cb0" providerId="ADAL" clId="{BC1EE8EC-1431-2543-9EB9-E5A276066C99}" dt="2021-10-26T16:14:55.158" v="9213" actId="20577"/>
          <ac:spMkLst>
            <pc:docMk/>
            <pc:sldMk cId="4217151294" sldId="473"/>
            <ac:spMk id="2" creationId="{6B2F0577-F2B6-204E-81C6-16E7D82BF3C2}"/>
          </ac:spMkLst>
        </pc:spChg>
        <pc:spChg chg="del">
          <ac:chgData name="Kennedy, Smith (Wireless &amp; IPP Standards)" userId="0eeb2244-425b-4283-bee1-e4f5d8874cb0" providerId="ADAL" clId="{BC1EE8EC-1431-2543-9EB9-E5A276066C99}" dt="2021-10-26T16:14:00.487" v="9171" actId="478"/>
          <ac:spMkLst>
            <pc:docMk/>
            <pc:sldMk cId="4217151294" sldId="473"/>
            <ac:spMk id="3" creationId="{6D3B9BE0-7158-AD45-A771-CA0EA50F0199}"/>
          </ac:spMkLst>
        </pc:spChg>
      </pc:sldChg>
      <pc:sldMasterChg chg="delSldLayout">
        <pc:chgData name="Kennedy, Smith (Wireless &amp; IPP Standards)" userId="0eeb2244-425b-4283-bee1-e4f5d8874cb0" providerId="ADAL" clId="{BC1EE8EC-1431-2543-9EB9-E5A276066C99}" dt="2021-10-04T23:03:12.572" v="2633" actId="2696"/>
        <pc:sldMasterMkLst>
          <pc:docMk/>
          <pc:sldMasterMk cId="0" sldId="2147483648"/>
        </pc:sldMasterMkLst>
        <pc:sldLayoutChg chg="del">
          <pc:chgData name="Kennedy, Smith (Wireless &amp; IPP Standards)" userId="0eeb2244-425b-4283-bee1-e4f5d8874cb0" providerId="ADAL" clId="{BC1EE8EC-1431-2543-9EB9-E5A276066C99}" dt="2021-10-04T23:03:12.572" v="2633" actId="2696"/>
          <pc:sldLayoutMkLst>
            <pc:docMk/>
            <pc:sldMasterMk cId="0" sldId="2147483648"/>
            <pc:sldLayoutMk cId="186054303" sldId="2147483651"/>
          </pc:sldLayoutMkLst>
        </pc:sldLayoutChg>
      </pc:sldMasterChg>
    </pc:docChg>
  </pc:docChgLst>
  <pc:docChgLst>
    <pc:chgData name="Kennedy, Smith (Wireless &amp; IPP Standards)" userId="0eeb2244-425b-4283-bee1-e4f5d8874cb0" providerId="ADAL" clId="{CD1A62CD-6818-4F47-88F1-3914AA2EC4C4}"/>
    <pc:docChg chg="custSel addSld delSld modSld">
      <pc:chgData name="Kennedy, Smith (Wireless &amp; IPP Standards)" userId="0eeb2244-425b-4283-bee1-e4f5d8874cb0" providerId="ADAL" clId="{CD1A62CD-6818-4F47-88F1-3914AA2EC4C4}" dt="2021-08-17T03:31:05.567" v="74"/>
      <pc:docMkLst>
        <pc:docMk/>
      </pc:docMkLst>
      <pc:sldChg chg="modSp add del">
        <pc:chgData name="Kennedy, Smith (Wireless &amp; IPP Standards)" userId="0eeb2244-425b-4283-bee1-e4f5d8874cb0" providerId="ADAL" clId="{CD1A62CD-6818-4F47-88F1-3914AA2EC4C4}" dt="2021-08-15T12:19:16.789" v="5"/>
        <pc:sldMkLst>
          <pc:docMk/>
          <pc:sldMk cId="0" sldId="256"/>
        </pc:sldMkLst>
        <pc:spChg chg="mod">
          <ac:chgData name="Kennedy, Smith (Wireless &amp; IPP Standards)" userId="0eeb2244-425b-4283-bee1-e4f5d8874cb0" providerId="ADAL" clId="{CD1A62CD-6818-4F47-88F1-3914AA2EC4C4}" dt="2021-08-15T12:19:16.789" v="5"/>
          <ac:spMkLst>
            <pc:docMk/>
            <pc:sldMk cId="0" sldId="256"/>
            <ac:spMk id="75" creationId="{00000000-0000-0000-0000-000000000000}"/>
          </ac:spMkLst>
        </pc:spChg>
      </pc:sldChg>
      <pc:sldChg chg="modSp mod">
        <pc:chgData name="Kennedy, Smith (Wireless &amp; IPP Standards)" userId="0eeb2244-425b-4283-bee1-e4f5d8874cb0" providerId="ADAL" clId="{CD1A62CD-6818-4F47-88F1-3914AA2EC4C4}" dt="2021-08-15T12:20:14.359" v="8" actId="27636"/>
        <pc:sldMkLst>
          <pc:docMk/>
          <pc:sldMk cId="938862281" sldId="332"/>
        </pc:sldMkLst>
        <pc:spChg chg="mod">
          <ac:chgData name="Kennedy, Smith (Wireless &amp; IPP Standards)" userId="0eeb2244-425b-4283-bee1-e4f5d8874cb0" providerId="ADAL" clId="{CD1A62CD-6818-4F47-88F1-3914AA2EC4C4}" dt="2021-08-15T12:20:14.359" v="8" actId="27636"/>
          <ac:spMkLst>
            <pc:docMk/>
            <pc:sldMk cId="938862281" sldId="332"/>
            <ac:spMk id="3" creationId="{00000000-0000-0000-0000-000000000000}"/>
          </ac:spMkLst>
        </pc:spChg>
      </pc:sldChg>
      <pc:sldChg chg="add del">
        <pc:chgData name="Kennedy, Smith (Wireless &amp; IPP Standards)" userId="0eeb2244-425b-4283-bee1-e4f5d8874cb0" providerId="ADAL" clId="{CD1A62CD-6818-4F47-88F1-3914AA2EC4C4}" dt="2021-08-15T12:15:59.279" v="3"/>
        <pc:sldMkLst>
          <pc:docMk/>
          <pc:sldMk cId="2412843006" sldId="386"/>
        </pc:sldMkLst>
      </pc:sldChg>
      <pc:sldChg chg="add del">
        <pc:chgData name="Kennedy, Smith (Wireless &amp; IPP Standards)" userId="0eeb2244-425b-4283-bee1-e4f5d8874cb0" providerId="ADAL" clId="{CD1A62CD-6818-4F47-88F1-3914AA2EC4C4}" dt="2021-08-15T12:15:59.279" v="3"/>
        <pc:sldMkLst>
          <pc:docMk/>
          <pc:sldMk cId="4242042159" sldId="388"/>
        </pc:sldMkLst>
      </pc:sldChg>
      <pc:sldChg chg="add del">
        <pc:chgData name="Kennedy, Smith (Wireless &amp; IPP Standards)" userId="0eeb2244-425b-4283-bee1-e4f5d8874cb0" providerId="ADAL" clId="{CD1A62CD-6818-4F47-88F1-3914AA2EC4C4}" dt="2021-08-15T12:15:59.279" v="3"/>
        <pc:sldMkLst>
          <pc:docMk/>
          <pc:sldMk cId="2705793376" sldId="389"/>
        </pc:sldMkLst>
      </pc:sldChg>
      <pc:sldChg chg="add del">
        <pc:chgData name="Kennedy, Smith (Wireless &amp; IPP Standards)" userId="0eeb2244-425b-4283-bee1-e4f5d8874cb0" providerId="ADAL" clId="{CD1A62CD-6818-4F47-88F1-3914AA2EC4C4}" dt="2021-08-15T12:15:59.279" v="3"/>
        <pc:sldMkLst>
          <pc:docMk/>
          <pc:sldMk cId="4038255652" sldId="390"/>
        </pc:sldMkLst>
      </pc:sldChg>
      <pc:sldChg chg="modSp mod">
        <pc:chgData name="Kennedy, Smith (Wireless &amp; IPP Standards)" userId="0eeb2244-425b-4283-bee1-e4f5d8874cb0" providerId="ADAL" clId="{CD1A62CD-6818-4F47-88F1-3914AA2EC4C4}" dt="2021-08-15T12:27:59.739" v="72"/>
        <pc:sldMkLst>
          <pc:docMk/>
          <pc:sldMk cId="3423151551" sldId="419"/>
        </pc:sldMkLst>
        <pc:spChg chg="mod">
          <ac:chgData name="Kennedy, Smith (Wireless &amp; IPP Standards)" userId="0eeb2244-425b-4283-bee1-e4f5d8874cb0" providerId="ADAL" clId="{CD1A62CD-6818-4F47-88F1-3914AA2EC4C4}" dt="2021-08-15T12:27:59.739" v="72"/>
          <ac:spMkLst>
            <pc:docMk/>
            <pc:sldMk cId="3423151551" sldId="419"/>
            <ac:spMk id="137" creationId="{00000000-0000-0000-0000-000000000000}"/>
          </ac:spMkLst>
        </pc:spChg>
      </pc:sldChg>
      <pc:sldChg chg="modSp mod">
        <pc:chgData name="Kennedy, Smith (Wireless &amp; IPP Standards)" userId="0eeb2244-425b-4283-bee1-e4f5d8874cb0" providerId="ADAL" clId="{CD1A62CD-6818-4F47-88F1-3914AA2EC4C4}" dt="2021-08-15T12:28:02.588" v="73"/>
        <pc:sldMkLst>
          <pc:docMk/>
          <pc:sldMk cId="365919751" sldId="424"/>
        </pc:sldMkLst>
        <pc:spChg chg="mod">
          <ac:chgData name="Kennedy, Smith (Wireless &amp; IPP Standards)" userId="0eeb2244-425b-4283-bee1-e4f5d8874cb0" providerId="ADAL" clId="{CD1A62CD-6818-4F47-88F1-3914AA2EC4C4}" dt="2021-08-15T12:28:02.588" v="73"/>
          <ac:spMkLst>
            <pc:docMk/>
            <pc:sldMk cId="365919751" sldId="424"/>
            <ac:spMk id="137" creationId="{00000000-0000-0000-0000-000000000000}"/>
          </ac:spMkLst>
        </pc:spChg>
      </pc:sldChg>
      <pc:sldChg chg="modSp mod">
        <pc:chgData name="Kennedy, Smith (Wireless &amp; IPP Standards)" userId="0eeb2244-425b-4283-bee1-e4f5d8874cb0" providerId="ADAL" clId="{CD1A62CD-6818-4F47-88F1-3914AA2EC4C4}" dt="2021-08-15T12:27:54.116" v="71" actId="20577"/>
        <pc:sldMkLst>
          <pc:docMk/>
          <pc:sldMk cId="517491332" sldId="429"/>
        </pc:sldMkLst>
        <pc:spChg chg="mod">
          <ac:chgData name="Kennedy, Smith (Wireless &amp; IPP Standards)" userId="0eeb2244-425b-4283-bee1-e4f5d8874cb0" providerId="ADAL" clId="{CD1A62CD-6818-4F47-88F1-3914AA2EC4C4}" dt="2021-08-15T12:27:54.116" v="71" actId="20577"/>
          <ac:spMkLst>
            <pc:docMk/>
            <pc:sldMk cId="517491332" sldId="429"/>
            <ac:spMk id="137" creationId="{00000000-0000-0000-0000-000000000000}"/>
          </ac:spMkLst>
        </pc:spChg>
      </pc:sldChg>
      <pc:sldChg chg="add">
        <pc:chgData name="Kennedy, Smith (Wireless &amp; IPP Standards)" userId="0eeb2244-425b-4283-bee1-e4f5d8874cb0" providerId="ADAL" clId="{CD1A62CD-6818-4F47-88F1-3914AA2EC4C4}" dt="2021-08-17T03:31:05.567" v="74"/>
        <pc:sldMkLst>
          <pc:docMk/>
          <pc:sldMk cId="3788327459" sldId="434"/>
        </pc:sldMkLst>
      </pc:sldChg>
      <pc:sldChg chg="modSp add del">
        <pc:chgData name="Kennedy, Smith (Wireless &amp; IPP Standards)" userId="0eeb2244-425b-4283-bee1-e4f5d8874cb0" providerId="ADAL" clId="{CD1A62CD-6818-4F47-88F1-3914AA2EC4C4}" dt="2021-08-15T12:19:16.789" v="5"/>
        <pc:sldMkLst>
          <pc:docMk/>
          <pc:sldMk cId="2358206705" sldId="450"/>
        </pc:sldMkLst>
        <pc:spChg chg="mod">
          <ac:chgData name="Kennedy, Smith (Wireless &amp; IPP Standards)" userId="0eeb2244-425b-4283-bee1-e4f5d8874cb0" providerId="ADAL" clId="{CD1A62CD-6818-4F47-88F1-3914AA2EC4C4}" dt="2021-08-15T12:19:16.789" v="5"/>
          <ac:spMkLst>
            <pc:docMk/>
            <pc:sldMk cId="2358206705" sldId="450"/>
            <ac:spMk id="84" creationId="{00000000-0000-0000-0000-000000000000}"/>
          </ac:spMkLst>
        </pc:spChg>
      </pc:sldChg>
      <pc:sldChg chg="del">
        <pc:chgData name="Kennedy, Smith (Wireless &amp; IPP Standards)" userId="0eeb2244-425b-4283-bee1-e4f5d8874cb0" providerId="ADAL" clId="{CD1A62CD-6818-4F47-88F1-3914AA2EC4C4}" dt="2021-08-10T02:36:35.111" v="0" actId="2696"/>
        <pc:sldMkLst>
          <pc:docMk/>
          <pc:sldMk cId="3641189315" sldId="45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4208763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352827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4204259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508673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1332229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966575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979388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1095123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2258035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564420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7412044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48121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647915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7748094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1585970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2662174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1221180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133611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264203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885166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1795068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90524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rgbClr val="5D6FB7"/>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rgbClr val="5D6FB7"/>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2021 The Printer Working Group</a:t>
            </a:r>
            <a:r>
              <a:rPr dirty="0"/>
              <a:t>. All rights reserved. The IPP Everywhere and PWG logos are registered trademarks of the IEEE-ISTO.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wg.org/chair/meeting-info/meeting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ftp.pwg.org/pub/pwg/candidates/cs-ippjobext20-20190816-5100.7.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ftp.pwg.org/pub/pwg/candidates/cs-ippsystem10-20191122-5100.22.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ftp.pwg.org/pub/pwg/informational/bp-ippauth10-20190816-5199.10.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wg.org/printers/index.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ftp.pwg.org/pub/pwg/candidates/cs-ipptrans11-20200327-5100.16.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ftp.pwg.org/pub/pwg/informational/bp-ippaccounting10-20210205-5199.11.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ftp.pwg.org/pub/pwg/ipp/wd/wd-ippdepuri10-20210909.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ftp.pwg.org/pub/pwg/ipp/wd/wd-ippfinishings30-20210902.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ftp.pwg.org/pub/pwg/ipp/wd/wd-ipptrustnoone10-20210428.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ftp.pwg.org/pub/pwg/ipp/wd/wd-ippppx20-20210817.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ftp.pwg.org/pub/pwg/ipp/wd/wd-ippepx20-20210817.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ftp.pwg.org/pub/pwg/ipp/wd/wd-ippnodriver20-20210501.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ftp.pwg.org/pub/pwg/ids/wd/wd-idshcdsec10-2020110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wg.org/ipp/everywhere.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pwg.org/print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lIns="0"/>
          <a:lstStyle/>
          <a:p>
            <a:pPr>
              <a:tabLst>
                <a:tab pos="0" algn="l"/>
              </a:tabLst>
            </a:pPr>
            <a:r>
              <a:rPr lang="en-US" spc="-1" dirty="0"/>
              <a:t>PWG 2021 State of </a:t>
            </a:r>
            <a:r>
              <a:rPr lang="en-US" spc="-1"/>
              <a:t>the Union</a:t>
            </a:r>
            <a:endParaRPr lang="en-US" spc="-1" dirty="0"/>
          </a:p>
        </p:txBody>
      </p:sp>
      <p:sp>
        <p:nvSpPr>
          <p:cNvPr id="74" name="Shape 74"/>
          <p:cNvSpPr>
            <a:spLocks noGrp="1"/>
          </p:cNvSpPr>
          <p:nvPr>
            <p:ph type="body" sz="half" idx="1"/>
          </p:nvPr>
        </p:nvSpPr>
        <p:spPr>
          <a:prstGeom prst="rect">
            <a:avLst/>
          </a:prstGeom>
        </p:spPr>
        <p:txBody>
          <a:bodyPr/>
          <a:lstStyle/>
          <a:p>
            <a:endParaRPr lang="en-US" dirty="0"/>
          </a:p>
          <a:p>
            <a:r>
              <a:rPr lang="en-US" dirty="0"/>
              <a:t>Smith Kennedy, PWG Chair</a:t>
            </a:r>
          </a:p>
          <a:p>
            <a:r>
              <a:rPr lang="en-US" dirty="0"/>
              <a:t>October 28, 2021</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77B8E-01F9-6F44-81A8-364FBFDD0B89}"/>
              </a:ext>
            </a:extLst>
          </p:cNvPr>
          <p:cNvSpPr>
            <a:spLocks noGrp="1"/>
          </p:cNvSpPr>
          <p:nvPr>
            <p:ph type="title"/>
          </p:nvPr>
        </p:nvSpPr>
        <p:spPr/>
        <p:txBody>
          <a:bodyPr/>
          <a:lstStyle/>
          <a:p>
            <a:pPr lvl="0"/>
            <a:r>
              <a:rPr lang="en-US" dirty="0"/>
              <a:t>Recently Approved</a:t>
            </a:r>
          </a:p>
        </p:txBody>
      </p:sp>
      <p:sp>
        <p:nvSpPr>
          <p:cNvPr id="3" name="Text Placeholder 2">
            <a:extLst>
              <a:ext uri="{FF2B5EF4-FFF2-40B4-BE49-F238E27FC236}">
                <a16:creationId xmlns:a16="http://schemas.microsoft.com/office/drawing/2014/main" id="{274798D2-8F60-A849-8591-7ED55B445FEC}"/>
              </a:ext>
            </a:extLst>
          </p:cNvPr>
          <p:cNvSpPr>
            <a:spLocks noGrp="1"/>
          </p:cNvSpPr>
          <p:nvPr>
            <p:ph type="body" idx="1"/>
          </p:nvPr>
        </p:nvSpPr>
        <p:spPr/>
        <p:txBody>
          <a:bodyPr/>
          <a:lstStyle/>
          <a:p>
            <a:r>
              <a:rPr lang="en-US" dirty="0"/>
              <a:t>2019</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lang="en-US" sz="1800" b="0" i="0" u="none" strike="noStrike" cap="none" spc="0" baseline="0" dirty="0">
                <a:ln>
                  <a:noFill/>
                </a:ln>
                <a:solidFill>
                  <a:srgbClr val="000000"/>
                </a:solidFill>
                <a:effectLst/>
                <a:uFill>
                  <a:solidFill>
                    <a:srgbClr val="000000"/>
                  </a:solidFill>
                </a:uFill>
                <a:latin typeface="+mn-lt"/>
                <a:ea typeface="+mn-ea"/>
                <a:cs typeface="+mn-cs"/>
                <a:sym typeface="Verdana"/>
              </a:rPr>
              <a:t>PWG 5100.22-2019: IPP System Service v1.0 (SYSTEM)</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lang="en-US" dirty="0"/>
              <a:t>PWG 5199.10-2019: IPP Authentication Methods v1.0</a:t>
            </a:r>
          </a:p>
          <a:p>
            <a:pPr lvl="1"/>
            <a:r>
              <a:rPr lang="en-US" dirty="0"/>
              <a:t>PWG 5100.7-2019: IPP Job Extensions v2.0 (JOBEXT)</a:t>
            </a:r>
          </a:p>
          <a:p>
            <a:pPr lvl="0"/>
            <a:endParaRPr lang="en-US" dirty="0"/>
          </a:p>
          <a:p>
            <a:pPr lvl="0"/>
            <a:r>
              <a:rPr lang="en-US" dirty="0"/>
              <a:t>2020</a:t>
            </a:r>
          </a:p>
          <a:p>
            <a:pPr lvl="1"/>
            <a:r>
              <a:rPr lang="en-US" dirty="0"/>
              <a:t>PWG 5100.14-2020: IPP Everywhere™ v1.1</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lang="en-US" sz="1800" b="0" i="0" u="none" strike="noStrike" cap="none" spc="0" baseline="0" dirty="0">
                <a:ln>
                  <a:noFill/>
                </a:ln>
                <a:solidFill>
                  <a:srgbClr val="000000"/>
                </a:solidFill>
                <a:effectLst/>
                <a:uFill>
                  <a:solidFill>
                    <a:srgbClr val="000000"/>
                  </a:solidFill>
                </a:uFill>
                <a:latin typeface="+mn-lt"/>
                <a:ea typeface="+mn-ea"/>
                <a:cs typeface="+mn-cs"/>
                <a:sym typeface="Verdana"/>
              </a:rPr>
              <a:t>PWG 5100.20-2020: IPP Everywhere™ Printer Self-Certification Manual v1.1 (SELFCERT)</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lang="en-US" sz="1800" b="0" i="0" u="none" strike="noStrike" cap="none" spc="0" baseline="0" dirty="0">
                <a:ln>
                  <a:noFill/>
                </a:ln>
                <a:solidFill>
                  <a:srgbClr val="000000"/>
                </a:solidFill>
                <a:effectLst/>
                <a:uFill>
                  <a:solidFill>
                    <a:srgbClr val="000000"/>
                  </a:solidFill>
                </a:uFill>
                <a:latin typeface="+mn-lt"/>
                <a:ea typeface="+mn-ea"/>
                <a:cs typeface="+mn-cs"/>
                <a:sym typeface="Verdana"/>
              </a:rPr>
              <a:t>PWG 5100.16-2020: IPP Transaction-Based Printing Extensions v1.1</a:t>
            </a:r>
          </a:p>
          <a:p>
            <a:pPr indent="-285750">
              <a:spcBef>
                <a:spcPts val="400"/>
              </a:spcBef>
            </a:pPr>
            <a:endParaRPr lang="en-US" dirty="0"/>
          </a:p>
          <a:p>
            <a:pPr indent="-285750">
              <a:spcBef>
                <a:spcPts val="400"/>
              </a:spcBef>
            </a:pPr>
            <a:r>
              <a:rPr lang="en-US" dirty="0">
                <a:effectLst/>
              </a:rPr>
              <a:t>2021</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lang="en-US" sz="1800" b="0" i="0" u="none" strike="noStrike" cap="none" spc="0" baseline="0" dirty="0">
                <a:ln>
                  <a:noFill/>
                </a:ln>
                <a:solidFill>
                  <a:srgbClr val="000000"/>
                </a:solidFill>
                <a:effectLst/>
                <a:uFill>
                  <a:solidFill>
                    <a:srgbClr val="000000"/>
                  </a:solidFill>
                </a:uFill>
                <a:latin typeface="+mn-lt"/>
                <a:ea typeface="+mn-ea"/>
                <a:cs typeface="+mn-cs"/>
                <a:sym typeface="Verdana"/>
              </a:rPr>
              <a:t>PWG 5199.11-2021: Job Accounting with IPP v1.0</a:t>
            </a:r>
            <a:endParaRPr lang="en-US" sz="1800" dirty="0">
              <a:effectLst/>
            </a:endParaRP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endParaRPr lang="en-US" sz="1800" dirty="0">
              <a:effectLst/>
            </a:endParaRPr>
          </a:p>
          <a:p>
            <a:pPr lvl="1"/>
            <a:endParaRPr lang="en-US" dirty="0"/>
          </a:p>
        </p:txBody>
      </p:sp>
      <p:sp>
        <p:nvSpPr>
          <p:cNvPr id="4" name="Slide Number Placeholder 3">
            <a:extLst>
              <a:ext uri="{FF2B5EF4-FFF2-40B4-BE49-F238E27FC236}">
                <a16:creationId xmlns:a16="http://schemas.microsoft.com/office/drawing/2014/main" id="{379C16CD-8202-EB40-BA80-9BB9C2C5092E}"/>
              </a:ext>
            </a:extLst>
          </p:cNvPr>
          <p:cNvSpPr>
            <a:spLocks noGrp="1"/>
          </p:cNvSpPr>
          <p:nvPr>
            <p:ph type="sldNum" sz="quarter" idx="4"/>
          </p:nvPr>
        </p:nvSpPr>
        <p:spPr/>
        <p:txBody>
          <a:bodyPr/>
          <a:lstStyle/>
          <a:p>
            <a:fld id="{86CB4B4D-7CA3-9044-876B-883B54F8677D}" type="slidenum">
              <a:rPr lang="en-US" smtClean="0"/>
              <a:pPr/>
              <a:t>10</a:t>
            </a:fld>
            <a:endParaRPr lang="en-US" dirty="0"/>
          </a:p>
        </p:txBody>
      </p:sp>
    </p:spTree>
    <p:extLst>
      <p:ext uri="{BB962C8B-B14F-4D97-AF65-F5344CB8AC3E}">
        <p14:creationId xmlns:p14="http://schemas.microsoft.com/office/powerpoint/2010/main" val="172475009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DEE00-B0FE-F742-BA1B-F83D23AC7469}"/>
              </a:ext>
            </a:extLst>
          </p:cNvPr>
          <p:cNvSpPr>
            <a:spLocks noGrp="1"/>
          </p:cNvSpPr>
          <p:nvPr>
            <p:ph type="title"/>
          </p:nvPr>
        </p:nvSpPr>
        <p:spPr/>
        <p:txBody>
          <a:bodyPr/>
          <a:lstStyle/>
          <a:p>
            <a:r>
              <a:rPr lang="en-US" dirty="0"/>
              <a:t>Work in Progress 2021-2022</a:t>
            </a:r>
          </a:p>
        </p:txBody>
      </p:sp>
      <p:sp>
        <p:nvSpPr>
          <p:cNvPr id="3" name="Text Placeholder 2">
            <a:extLst>
              <a:ext uri="{FF2B5EF4-FFF2-40B4-BE49-F238E27FC236}">
                <a16:creationId xmlns:a16="http://schemas.microsoft.com/office/drawing/2014/main" id="{A69E24E6-8B28-9542-B270-84826FFB3F46}"/>
              </a:ext>
            </a:extLst>
          </p:cNvPr>
          <p:cNvSpPr>
            <a:spLocks noGrp="1"/>
          </p:cNvSpPr>
          <p:nvPr>
            <p:ph type="body" idx="1"/>
          </p:nvPr>
        </p:nvSpPr>
        <p:spPr/>
        <p:txBody>
          <a:bodyPr>
            <a:normAutofit fontScale="77500" lnSpcReduction="20000"/>
          </a:bodyPr>
          <a:lstStyle/>
          <a:p>
            <a:r>
              <a:rPr lang="en-US" dirty="0"/>
              <a:t>Deprecating IPP Print by Reference v1.0 Registration</a:t>
            </a:r>
          </a:p>
          <a:p>
            <a:pPr lvl="2"/>
            <a:r>
              <a:rPr lang="en-US" dirty="0"/>
              <a:t>Stable draft in Q4 2021</a:t>
            </a:r>
          </a:p>
          <a:p>
            <a:pPr lvl="2"/>
            <a:endParaRPr lang="en-US" dirty="0"/>
          </a:p>
          <a:p>
            <a:r>
              <a:rPr lang="en-US" dirty="0"/>
              <a:t>IPP Finishings 3.0</a:t>
            </a:r>
          </a:p>
          <a:p>
            <a:pPr lvl="2"/>
            <a:r>
              <a:rPr lang="en-US" dirty="0"/>
              <a:t>Stable draft in Q4 2021</a:t>
            </a:r>
          </a:p>
          <a:p>
            <a:pPr lvl="2"/>
            <a:endParaRPr lang="en-US" dirty="0"/>
          </a:p>
          <a:p>
            <a:r>
              <a:rPr lang="en-US" dirty="0"/>
              <a:t>IPP Encrypted Jobs and Documents v1.0</a:t>
            </a:r>
          </a:p>
          <a:p>
            <a:pPr lvl="2"/>
            <a:r>
              <a:rPr lang="en-US" dirty="0"/>
              <a:t>Stable draft in Q1 2022</a:t>
            </a:r>
          </a:p>
          <a:p>
            <a:pPr lvl="2"/>
            <a:endParaRPr lang="en-US" dirty="0"/>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lang="en-US" sz="2200" b="0" i="0" u="none" strike="noStrike" cap="none" spc="0" baseline="0" dirty="0">
                <a:ln>
                  <a:noFill/>
                </a:ln>
                <a:solidFill>
                  <a:srgbClr val="000000"/>
                </a:solidFill>
                <a:effectLst/>
                <a:uFill>
                  <a:solidFill>
                    <a:srgbClr val="000000"/>
                  </a:solidFill>
                </a:uFill>
                <a:latin typeface="+mn-lt"/>
                <a:ea typeface="+mn-ea"/>
                <a:cs typeface="+mn-cs"/>
                <a:sym typeface="Verdana"/>
              </a:rPr>
              <a:t>IPP Production Printing Extensions v2.0</a:t>
            </a:r>
          </a:p>
          <a:p>
            <a:pPr lvl="2"/>
            <a:r>
              <a:rPr lang="en-US" dirty="0"/>
              <a:t>Stable draft in Q4 2021</a:t>
            </a:r>
          </a:p>
          <a:p>
            <a:pPr lvl="2"/>
            <a:endParaRPr lang="en-US" dirty="0"/>
          </a:p>
          <a:p>
            <a:r>
              <a:rPr lang="en-US" dirty="0"/>
              <a:t>IPP</a:t>
            </a:r>
            <a:r>
              <a:rPr lang="en-US" baseline="0" dirty="0"/>
              <a:t> Enterprise Printing Extensions v2.</a:t>
            </a:r>
          </a:p>
          <a:p>
            <a:pPr lvl="2"/>
            <a:r>
              <a:rPr lang="en-US" dirty="0"/>
              <a:t>Stable draft in Q4 2021</a:t>
            </a:r>
          </a:p>
          <a:p>
            <a:pPr lvl="2"/>
            <a:endParaRPr lang="en-US" baseline="0" dirty="0"/>
          </a:p>
          <a:p>
            <a:r>
              <a:rPr lang="en-US" baseline="0" dirty="0"/>
              <a:t>IPP Driverless Printing Extensions v2.0</a:t>
            </a:r>
          </a:p>
          <a:p>
            <a:pPr lvl="2"/>
            <a:r>
              <a:rPr lang="en-US" dirty="0"/>
              <a:t>Prototype draft in Q4 2021</a:t>
            </a:r>
          </a:p>
          <a:p>
            <a:pPr lvl="2"/>
            <a:endParaRPr lang="en-US" dirty="0"/>
          </a:p>
          <a:p>
            <a:r>
              <a:rPr lang="en-US" dirty="0"/>
              <a:t>Internet Printing Protocol/2.x Fourth Edition</a:t>
            </a:r>
          </a:p>
          <a:p>
            <a:pPr lvl="2"/>
            <a:r>
              <a:rPr lang="en-US" dirty="0"/>
              <a:t>Stable draft in Q1 2022</a:t>
            </a:r>
            <a:endParaRPr lang="en-US" baseline="0" dirty="0"/>
          </a:p>
        </p:txBody>
      </p:sp>
      <p:sp>
        <p:nvSpPr>
          <p:cNvPr id="4" name="Slide Number Placeholder 3">
            <a:extLst>
              <a:ext uri="{FF2B5EF4-FFF2-40B4-BE49-F238E27FC236}">
                <a16:creationId xmlns:a16="http://schemas.microsoft.com/office/drawing/2014/main" id="{2CE96AA1-0480-E44D-B1F0-125E11C59DA4}"/>
              </a:ext>
            </a:extLst>
          </p:cNvPr>
          <p:cNvSpPr>
            <a:spLocks noGrp="1"/>
          </p:cNvSpPr>
          <p:nvPr>
            <p:ph type="sldNum" sz="quarter" idx="4"/>
          </p:nvPr>
        </p:nvSpPr>
        <p:spPr/>
        <p:txBody>
          <a:bodyPr/>
          <a:lstStyle/>
          <a:p>
            <a:fld id="{86CB4B4D-7CA3-9044-876B-883B54F8677D}" type="slidenum">
              <a:rPr lang="en-US" smtClean="0"/>
              <a:pPr/>
              <a:t>11</a:t>
            </a:fld>
            <a:endParaRPr lang="en-US" dirty="0"/>
          </a:p>
        </p:txBody>
      </p:sp>
    </p:spTree>
    <p:extLst>
      <p:ext uri="{BB962C8B-B14F-4D97-AF65-F5344CB8AC3E}">
        <p14:creationId xmlns:p14="http://schemas.microsoft.com/office/powerpoint/2010/main" val="37752250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Shape 396"/>
          <p:cNvSpPr>
            <a:spLocks noGrp="1"/>
          </p:cNvSpPr>
          <p:nvPr>
            <p:ph type="body" idx="1"/>
          </p:nvPr>
        </p:nvSpPr>
        <p:spPr>
          <a:prstGeom prst="rect">
            <a:avLst/>
          </a:prstGeom>
        </p:spPr>
        <p:txBody>
          <a:bodyPr>
            <a:normAutofit/>
          </a:bodyPr>
          <a:lstStyle/>
          <a:p>
            <a:pPr marL="40640" indent="0">
              <a:buNone/>
            </a:pPr>
            <a:endParaRPr lang="en-US" dirty="0">
              <a:solidFill>
                <a:schemeClr val="tx1"/>
              </a:solidFill>
            </a:endParaRPr>
          </a:p>
          <a:p>
            <a:pPr marL="40640" indent="0">
              <a:buNone/>
            </a:pPr>
            <a:r>
              <a:rPr lang="en-US" dirty="0">
                <a:solidFill>
                  <a:schemeClr val="tx1"/>
                </a:solidFill>
              </a:rPr>
              <a:t>November 2-4, 2021 : Virtual</a:t>
            </a:r>
          </a:p>
          <a:p>
            <a:pPr marL="40640" indent="0">
              <a:buNone/>
            </a:pPr>
            <a:endParaRPr lang="en-US" dirty="0">
              <a:solidFill>
                <a:schemeClr val="tx1"/>
              </a:solidFill>
            </a:endParaRPr>
          </a:p>
          <a:p>
            <a:pPr marL="40640" indent="0">
              <a:buNone/>
            </a:pPr>
            <a:endParaRPr lang="en-US" dirty="0">
              <a:solidFill>
                <a:schemeClr val="tx1"/>
              </a:solidFill>
            </a:endParaRPr>
          </a:p>
          <a:p>
            <a:pPr marL="40640" indent="0">
              <a:buNone/>
            </a:pPr>
            <a:r>
              <a:rPr lang="en-US" dirty="0">
                <a:solidFill>
                  <a:schemeClr val="tx1"/>
                </a:solidFill>
              </a:rPr>
              <a:t>Please attend!</a:t>
            </a:r>
          </a:p>
          <a:p>
            <a:pPr marL="40640" indent="0">
              <a:buNone/>
            </a:pPr>
            <a:endParaRPr lang="en-US" dirty="0">
              <a:solidFill>
                <a:schemeClr val="tx1"/>
              </a:solidFill>
            </a:endParaRPr>
          </a:p>
          <a:p>
            <a:pPr marL="40640" indent="0">
              <a:buNone/>
            </a:pPr>
            <a:r>
              <a:rPr lang="en-US" dirty="0">
                <a:solidFill>
                  <a:schemeClr val="tx1"/>
                </a:solidFill>
              </a:rPr>
              <a:t>Visit the </a:t>
            </a:r>
            <a:r>
              <a:rPr lang="en-US" dirty="0">
                <a:solidFill>
                  <a:schemeClr val="tx1"/>
                </a:solidFill>
                <a:hlinkClick r:id="rId3"/>
              </a:rPr>
              <a:t>PWG meeting page</a:t>
            </a:r>
            <a:r>
              <a:rPr lang="en-US" dirty="0">
                <a:solidFill>
                  <a:schemeClr val="tx1"/>
                </a:solidFill>
              </a:rPr>
              <a:t> for more info.</a:t>
            </a: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p:txBody>
      </p:sp>
      <p:sp>
        <p:nvSpPr>
          <p:cNvPr id="395" name="Shape 395"/>
          <p:cNvSpPr>
            <a:spLocks noGrp="1"/>
          </p:cNvSpPr>
          <p:nvPr>
            <p:ph type="title"/>
          </p:nvPr>
        </p:nvSpPr>
        <p:spPr>
          <a:prstGeom prst="rect">
            <a:avLst/>
          </a:prstGeom>
        </p:spPr>
        <p:txBody>
          <a:bodyPr/>
          <a:lstStyle/>
          <a:p>
            <a:r>
              <a:rPr dirty="0"/>
              <a:t>Next PWG </a:t>
            </a:r>
            <a:r>
              <a:rPr lang="en-US" dirty="0"/>
              <a:t>Face-to-Face </a:t>
            </a:r>
            <a:r>
              <a:rPr dirty="0"/>
              <a:t>Meeting</a:t>
            </a:r>
          </a:p>
        </p:txBody>
      </p:sp>
      <p:sp>
        <p:nvSpPr>
          <p:cNvPr id="6" name="Shape 334">
            <a:extLst>
              <a:ext uri="{FF2B5EF4-FFF2-40B4-BE49-F238E27FC236}">
                <a16:creationId xmlns:a16="http://schemas.microsoft.com/office/drawing/2014/main" id="{DF22E4FE-7121-8D4F-B03A-A17861C8F406}"/>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12</a:t>
            </a:fld>
            <a:endParaRPr/>
          </a:p>
        </p:txBody>
      </p:sp>
    </p:spTree>
    <p:extLst>
      <p:ext uri="{BB962C8B-B14F-4D97-AF65-F5344CB8AC3E}">
        <p14:creationId xmlns:p14="http://schemas.microsoft.com/office/powerpoint/2010/main" val="215738675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Shape 359"/>
          <p:cNvSpPr>
            <a:spLocks noGrp="1"/>
          </p:cNvSpPr>
          <p:nvPr>
            <p:ph type="title"/>
          </p:nvPr>
        </p:nvSpPr>
        <p:spPr>
          <a:prstGeom prst="rect">
            <a:avLst/>
          </a:prstGeom>
        </p:spPr>
        <p:txBody>
          <a:bodyPr/>
          <a:lstStyle/>
          <a:p>
            <a:r>
              <a:rPr lang="en-US"/>
              <a:t>Thank You!</a:t>
            </a:r>
            <a:endParaRPr dirty="0"/>
          </a:p>
        </p:txBody>
      </p:sp>
    </p:spTree>
    <p:extLst>
      <p:ext uri="{BB962C8B-B14F-4D97-AF65-F5344CB8AC3E}">
        <p14:creationId xmlns:p14="http://schemas.microsoft.com/office/powerpoint/2010/main" val="352633739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F0577-F2B6-204E-81C6-16E7D82BF3C2}"/>
              </a:ext>
            </a:extLst>
          </p:cNvPr>
          <p:cNvSpPr>
            <a:spLocks noGrp="1"/>
          </p:cNvSpPr>
          <p:nvPr>
            <p:ph type="title"/>
          </p:nvPr>
        </p:nvSpPr>
        <p:spPr/>
        <p:txBody>
          <a:bodyPr/>
          <a:lstStyle/>
          <a:p>
            <a:r>
              <a:rPr lang="en-US" dirty="0"/>
              <a:t>Recently Approved : Details</a:t>
            </a:r>
          </a:p>
        </p:txBody>
      </p:sp>
    </p:spTree>
    <p:extLst>
      <p:ext uri="{BB962C8B-B14F-4D97-AF65-F5344CB8AC3E}">
        <p14:creationId xmlns:p14="http://schemas.microsoft.com/office/powerpoint/2010/main" val="421715129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75A-3FDA-4F43-AF54-CEF270712702}"/>
              </a:ext>
            </a:extLst>
          </p:cNvPr>
          <p:cNvSpPr>
            <a:spLocks noGrp="1"/>
          </p:cNvSpPr>
          <p:nvPr>
            <p:ph type="title"/>
          </p:nvPr>
        </p:nvSpPr>
        <p:spPr/>
        <p:txBody>
          <a:bodyPr/>
          <a:lstStyle/>
          <a:p>
            <a:r>
              <a:rPr lang="en-US" dirty="0"/>
              <a:t>Updated - 2019</a:t>
            </a:r>
          </a:p>
        </p:txBody>
      </p:sp>
      <p:sp>
        <p:nvSpPr>
          <p:cNvPr id="3" name="Text Placeholder 2">
            <a:extLst>
              <a:ext uri="{FF2B5EF4-FFF2-40B4-BE49-F238E27FC236}">
                <a16:creationId xmlns:a16="http://schemas.microsoft.com/office/drawing/2014/main" id="{9ACBDB9B-D37B-8F41-A337-BA613AF6F12A}"/>
              </a:ext>
            </a:extLst>
          </p:cNvPr>
          <p:cNvSpPr>
            <a:spLocks noGrp="1"/>
          </p:cNvSpPr>
          <p:nvPr>
            <p:ph type="body" idx="1"/>
          </p:nvPr>
        </p:nvSpPr>
        <p:spPr/>
        <p:txBody>
          <a:bodyPr>
            <a:normAutofit fontScale="85000" lnSpcReduction="20000"/>
          </a:bodyPr>
          <a:lstStyle/>
          <a:p>
            <a:pPr indent="-285750">
              <a:spcBef>
                <a:spcPts val="400"/>
              </a:spcBef>
              <a:defRPr/>
            </a:pPr>
            <a:r>
              <a:rPr lang="en-US" sz="1600" b="0" i="0" u="none" strike="noStrike" cap="none" spc="0" baseline="0" dirty="0">
                <a:ln>
                  <a:noFill/>
                </a:ln>
                <a:solidFill>
                  <a:srgbClr val="000000"/>
                </a:solidFill>
                <a:effectLst/>
                <a:uFill>
                  <a:solidFill>
                    <a:srgbClr val="000000"/>
                  </a:solidFill>
                </a:uFill>
                <a:latin typeface="+mn-lt"/>
                <a:ea typeface="+mn-ea"/>
                <a:cs typeface="+mn-cs"/>
                <a:sym typeface="Verdana"/>
              </a:rPr>
              <a:t>PWG 5100.7-2019: IPP Job Extensions v2.0 (JOBEXT)</a:t>
            </a:r>
          </a:p>
          <a:p>
            <a:pPr indent="-285750">
              <a:spcBef>
                <a:spcPts val="400"/>
              </a:spcBef>
              <a:defRPr/>
            </a:pPr>
            <a:r>
              <a:rPr lang="en-US" sz="1600" dirty="0"/>
              <a:t>Changes</a:t>
            </a:r>
          </a:p>
          <a:p>
            <a:pPr lvl="1">
              <a:defRPr/>
            </a:pPr>
            <a:r>
              <a:rPr lang="en-US" sz="1400" dirty="0"/>
              <a:t>Deprecated</a:t>
            </a:r>
          </a:p>
          <a:p>
            <a:pPr lvl="2">
              <a:defRPr/>
            </a:pPr>
            <a:r>
              <a:rPr lang="en-US" sz="1400" dirty="0"/>
              <a:t>"document-format-details"</a:t>
            </a:r>
            <a:endParaRPr lang="en-US" sz="1400" b="1" dirty="0"/>
          </a:p>
          <a:p>
            <a:pPr lvl="1">
              <a:defRPr/>
            </a:pPr>
            <a:r>
              <a:rPr lang="en-US" sz="1400" dirty="0"/>
              <a:t>Obsolete</a:t>
            </a:r>
          </a:p>
          <a:p>
            <a:pPr lvl="2">
              <a:defRPr/>
            </a:pPr>
            <a:r>
              <a:rPr lang="en-US" sz="1400" dirty="0"/>
              <a:t>"document-digital-signature", "job-copies", "job-cover-back" "job-cover-front", "job-finishings", "job-finishings-col", "document-format", "document-format-version", "document-natural-language", and "document-format-device-id" members of "document-format-details"</a:t>
            </a:r>
            <a:endParaRPr lang="en-US" sz="1400" b="1" dirty="0"/>
          </a:p>
          <a:p>
            <a:pPr lvl="1">
              <a:defRPr/>
            </a:pPr>
            <a:r>
              <a:rPr lang="en-US" sz="1400" dirty="0"/>
              <a:t>New Attributes</a:t>
            </a:r>
          </a:p>
          <a:p>
            <a:pPr lvl="2">
              <a:defRPr/>
            </a:pPr>
            <a:r>
              <a:rPr lang="en-US" sz="1400" dirty="0"/>
              <a:t>"job-mandatory-attributes-supported", "job-retain-until", "job-retain-until-interval", and "job-retain-until-time", "job-history-attributes-configured", "job-history-attributes-supported", "job-history-interval-configured", and "job-history-interval-supported"</a:t>
            </a:r>
          </a:p>
          <a:p>
            <a:pPr lvl="1">
              <a:defRPr/>
            </a:pPr>
            <a:endParaRPr lang="en-US" sz="1400" b="1" dirty="0"/>
          </a:p>
          <a:p>
            <a:pPr lvl="1">
              <a:defRPr/>
            </a:pPr>
            <a:r>
              <a:rPr lang="en-US" sz="1400" dirty="0"/>
              <a:t>Received from "IPP Job and Printer Extensions - Set 2" [PWG5100.11-2010]</a:t>
            </a:r>
          </a:p>
          <a:p>
            <a:pPr lvl="2" indent="-285750">
              <a:spcBef>
                <a:spcPts val="400"/>
              </a:spcBef>
              <a:defRPr/>
            </a:pPr>
            <a:r>
              <a:rPr lang="en-US" sz="1400" dirty="0"/>
              <a:t>"job-ids", "job-delay-output-until" / "job-delay-output-until-time", "job-hold-until-time", "job-creation-attributes-supported", "job-spooling-supported", "media-col-database", "printer-detailed-status-messages", and "which-jobs- supported"</a:t>
            </a:r>
            <a:endParaRPr lang="en-US" sz="1400" b="0" i="0" u="none" strike="noStrike" cap="none" spc="0" baseline="0" dirty="0">
              <a:ln>
                <a:noFill/>
              </a:ln>
              <a:solidFill>
                <a:srgbClr val="000000"/>
              </a:solidFill>
              <a:effectLst/>
              <a:uFill>
                <a:solidFill>
                  <a:srgbClr val="000000"/>
                </a:solidFill>
              </a:uFill>
              <a:latin typeface="+mn-lt"/>
              <a:ea typeface="+mn-ea"/>
              <a:cs typeface="+mn-cs"/>
              <a:sym typeface="Verdana"/>
            </a:endParaRPr>
          </a:p>
          <a:p>
            <a:pPr lvl="1">
              <a:defRPr/>
            </a:pPr>
            <a:endParaRPr lang="en-US" sz="1400" b="1" dirty="0"/>
          </a:p>
          <a:p>
            <a:pPr lvl="1">
              <a:defRPr/>
            </a:pPr>
            <a:r>
              <a:rPr lang="en-US" sz="1400" dirty="0"/>
              <a:t>Received from "IPP Production Printing Attributes - Set 1" [PWG5100.3-2001]</a:t>
            </a:r>
          </a:p>
          <a:p>
            <a:pPr lvl="2">
              <a:defRPr/>
            </a:pPr>
            <a:r>
              <a:rPr lang="en-US" sz="1400" dirty="0"/>
              <a:t>"job-account-id", "job-accounting-user-id", "job-sheets-col", "media-col"</a:t>
            </a:r>
          </a:p>
          <a:p>
            <a:pPr lvl="1">
              <a:defRPr/>
            </a:pPr>
            <a:endParaRPr lang="en-US" sz="1400" dirty="0"/>
          </a:p>
          <a:p>
            <a:pPr lvl="1">
              <a:defRPr/>
            </a:pPr>
            <a:r>
              <a:rPr lang="en-US" sz="1400" dirty="0"/>
              <a:t>Moved to "IPP Document Object v1.1" [PWG 5100.5]:</a:t>
            </a:r>
          </a:p>
          <a:p>
            <a:pPr lvl="2">
              <a:defRPr/>
            </a:pPr>
            <a:r>
              <a:rPr lang="en-US" sz="1400" dirty="0"/>
              <a:t>"document-charset"</a:t>
            </a:r>
          </a:p>
          <a:p>
            <a:pPr lvl="1">
              <a:defRPr/>
            </a:pPr>
            <a:endParaRPr lang="en-US" sz="1400" dirty="0"/>
          </a:p>
          <a:p>
            <a:pPr lvl="1">
              <a:defRPr/>
            </a:pPr>
            <a:r>
              <a:rPr lang="en-US" sz="1400" dirty="0">
                <a:hlinkClick r:id="rId3"/>
              </a:rPr>
              <a:t>http://</a:t>
            </a:r>
            <a:r>
              <a:rPr lang="en-US" sz="1400" dirty="0" err="1">
                <a:hlinkClick r:id="rId3"/>
              </a:rPr>
              <a:t>ftp.pwg.org</a:t>
            </a:r>
            <a:r>
              <a:rPr lang="en-US" sz="1400" dirty="0">
                <a:hlinkClick r:id="rId3"/>
              </a:rPr>
              <a:t>/pub/pwg/candidates/cs-ippjobext20-20190816-5100.7.pdf</a:t>
            </a:r>
            <a:endParaRPr lang="en-US" sz="1400" dirty="0"/>
          </a:p>
        </p:txBody>
      </p:sp>
      <p:sp>
        <p:nvSpPr>
          <p:cNvPr id="4" name="Slide Number Placeholder 3">
            <a:extLst>
              <a:ext uri="{FF2B5EF4-FFF2-40B4-BE49-F238E27FC236}">
                <a16:creationId xmlns:a16="http://schemas.microsoft.com/office/drawing/2014/main" id="{4D68E62A-E45B-974A-B3CD-87FFAC52A695}"/>
              </a:ext>
            </a:extLst>
          </p:cNvPr>
          <p:cNvSpPr>
            <a:spLocks noGrp="1"/>
          </p:cNvSpPr>
          <p:nvPr>
            <p:ph type="sldNum" sz="quarter" idx="4"/>
          </p:nvPr>
        </p:nvSpPr>
        <p:spPr/>
        <p:txBody>
          <a:bodyPr/>
          <a:lstStyle/>
          <a:p>
            <a:fld id="{86CB4B4D-7CA3-9044-876B-883B54F8677D}" type="slidenum">
              <a:rPr lang="en-US" smtClean="0"/>
              <a:pPr/>
              <a:t>15</a:t>
            </a:fld>
            <a:endParaRPr lang="en-US" dirty="0"/>
          </a:p>
        </p:txBody>
      </p:sp>
    </p:spTree>
    <p:extLst>
      <p:ext uri="{BB962C8B-B14F-4D97-AF65-F5344CB8AC3E}">
        <p14:creationId xmlns:p14="http://schemas.microsoft.com/office/powerpoint/2010/main" val="257980562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75A-3FDA-4F43-AF54-CEF270712702}"/>
              </a:ext>
            </a:extLst>
          </p:cNvPr>
          <p:cNvSpPr>
            <a:spLocks noGrp="1"/>
          </p:cNvSpPr>
          <p:nvPr>
            <p:ph type="title"/>
          </p:nvPr>
        </p:nvSpPr>
        <p:spPr/>
        <p:txBody>
          <a:bodyPr/>
          <a:lstStyle/>
          <a:p>
            <a:r>
              <a:rPr lang="en-US" dirty="0"/>
              <a:t>New - 2019</a:t>
            </a:r>
          </a:p>
        </p:txBody>
      </p:sp>
      <p:sp>
        <p:nvSpPr>
          <p:cNvPr id="3" name="Text Placeholder 2">
            <a:extLst>
              <a:ext uri="{FF2B5EF4-FFF2-40B4-BE49-F238E27FC236}">
                <a16:creationId xmlns:a16="http://schemas.microsoft.com/office/drawing/2014/main" id="{9ACBDB9B-D37B-8F41-A337-BA613AF6F12A}"/>
              </a:ext>
            </a:extLst>
          </p:cNvPr>
          <p:cNvSpPr>
            <a:spLocks noGrp="1"/>
          </p:cNvSpPr>
          <p:nvPr>
            <p:ph type="body" idx="1"/>
          </p:nvPr>
        </p:nvSpPr>
        <p:spPr/>
        <p:txBody>
          <a:bodyPr>
            <a:normAutofit fontScale="85000" lnSpcReduction="20000"/>
          </a:bodyPr>
          <a:lstStyle/>
          <a:p>
            <a:pPr indent="-285750">
              <a:spcBef>
                <a:spcPts val="400"/>
              </a:spcBef>
              <a:defRPr/>
            </a:pPr>
            <a:r>
              <a:rPr lang="en-US" b="0" i="0" u="none" strike="noStrike" cap="none" spc="0" baseline="0" dirty="0">
                <a:ln>
                  <a:noFill/>
                </a:ln>
                <a:solidFill>
                  <a:srgbClr val="000000"/>
                </a:solidFill>
                <a:effectLst/>
                <a:uFill>
                  <a:solidFill>
                    <a:srgbClr val="000000"/>
                  </a:solidFill>
                </a:uFill>
                <a:latin typeface="+mn-lt"/>
                <a:ea typeface="+mn-ea"/>
                <a:cs typeface="+mn-cs"/>
                <a:sym typeface="Verdana"/>
              </a:rPr>
              <a:t>PWG 5100.22-2019: IPP System Service v1.0 (SYSTEM)</a:t>
            </a:r>
          </a:p>
          <a:p>
            <a:pPr lvl="1">
              <a:defRPr/>
            </a:pPr>
            <a:r>
              <a:rPr lang="en-US" sz="1700" dirty="0"/>
              <a:t>Defines an IPP binding of the System object, System Control Service, Resource Service, and registration operation as defined in various Semantic Model specifications (PWG 5108.06, PWG 5108.03, and PWG 5109.1).</a:t>
            </a:r>
          </a:p>
          <a:p>
            <a:pPr lvl="2">
              <a:defRPr/>
            </a:pPr>
            <a:r>
              <a:rPr lang="en-US" sz="1700" dirty="0"/>
              <a:t>Defines IPP objects, operations, and attributes to support management and status monitoring of all configured Services, Subunits, and Resources on an Imaging System</a:t>
            </a:r>
          </a:p>
          <a:p>
            <a:pPr lvl="2">
              <a:defRPr/>
            </a:pPr>
            <a:r>
              <a:rPr lang="en-US" sz="1700" dirty="0"/>
              <a:t>Defines IPP operations and attributes to support registration of an IPP System, through its IPP Proxy, with one or more Cloud Imaging Systems</a:t>
            </a:r>
          </a:p>
          <a:p>
            <a:pPr lvl="2">
              <a:defRPr/>
            </a:pPr>
            <a:r>
              <a:rPr lang="en-US" sz="1700" dirty="0"/>
              <a:t>Technically aligned with the abstract Cloud Imaging Requirements and Model [PWG5109.1] and concrete IPP Shared Infrastructure Extensions [PWG5100.18]</a:t>
            </a:r>
          </a:p>
          <a:p>
            <a:pPr lvl="1">
              <a:defRPr/>
            </a:pPr>
            <a:r>
              <a:rPr lang="en-US" sz="1700" dirty="0">
                <a:hlinkClick r:id="rId3"/>
              </a:rPr>
              <a:t>https://ftp.pwg.org/pub/pwg/candidates/cs-ippsystem10-20191122-5100.22.pdf</a:t>
            </a:r>
            <a:r>
              <a:rPr lang="en-US" sz="1700" dirty="0"/>
              <a:t> </a:t>
            </a:r>
            <a:endParaRPr lang="en-US" sz="1700" b="0" i="0" u="none" strike="noStrike" cap="none" spc="0" baseline="0" dirty="0">
              <a:ln>
                <a:noFill/>
              </a:ln>
              <a:solidFill>
                <a:srgbClr val="000000"/>
              </a:solidFill>
              <a:effectLst/>
              <a:uFill>
                <a:solidFill>
                  <a:srgbClr val="000000"/>
                </a:solidFill>
              </a:uFill>
              <a:latin typeface="+mn-lt"/>
              <a:ea typeface="+mn-ea"/>
              <a:cs typeface="+mn-cs"/>
              <a:sym typeface="Verdana"/>
            </a:endParaRPr>
          </a:p>
          <a:p>
            <a:endParaRPr lang="en-US" dirty="0"/>
          </a:p>
          <a:p>
            <a:r>
              <a:rPr lang="en-US" dirty="0"/>
              <a:t>PWG 5199.10-2019: IPP Authentication Methods v1.0</a:t>
            </a:r>
          </a:p>
          <a:p>
            <a:pPr lvl="1"/>
            <a:r>
              <a:rPr lang="en-US" dirty="0"/>
              <a:t>PWG Best Practice document</a:t>
            </a:r>
          </a:p>
          <a:p>
            <a:pPr lvl="1"/>
            <a:r>
              <a:rPr lang="en-US" dirty="0"/>
              <a:t>Provides implementation guidance on how to best integrate various authentication mechanisms used over IPP's HTTP and HTTPS transports into IPP protocol exchanges when printer access or print feature policy requires authorization</a:t>
            </a:r>
          </a:p>
          <a:p>
            <a:pPr lvl="1"/>
            <a:r>
              <a:rPr lang="en-US" dirty="0">
                <a:hlinkClick r:id="rId4"/>
              </a:rPr>
              <a:t>https://ftp.pwg.org/pub/pwg/informational/bp-ippauth10-20190816-5199.10.pdf</a:t>
            </a:r>
            <a:endParaRPr lang="en-US" dirty="0"/>
          </a:p>
          <a:p>
            <a:pPr lvl="1"/>
            <a:endParaRPr lang="en-US" dirty="0"/>
          </a:p>
        </p:txBody>
      </p:sp>
      <p:sp>
        <p:nvSpPr>
          <p:cNvPr id="4" name="Slide Number Placeholder 3">
            <a:extLst>
              <a:ext uri="{FF2B5EF4-FFF2-40B4-BE49-F238E27FC236}">
                <a16:creationId xmlns:a16="http://schemas.microsoft.com/office/drawing/2014/main" id="{4D68E62A-E45B-974A-B3CD-87FFAC52A695}"/>
              </a:ext>
            </a:extLst>
          </p:cNvPr>
          <p:cNvSpPr>
            <a:spLocks noGrp="1"/>
          </p:cNvSpPr>
          <p:nvPr>
            <p:ph type="sldNum" sz="quarter" idx="4"/>
          </p:nvPr>
        </p:nvSpPr>
        <p:spPr/>
        <p:txBody>
          <a:bodyPr/>
          <a:lstStyle/>
          <a:p>
            <a:fld id="{86CB4B4D-7CA3-9044-876B-883B54F8677D}" type="slidenum">
              <a:rPr lang="en-US" smtClean="0"/>
              <a:pPr/>
              <a:t>16</a:t>
            </a:fld>
            <a:endParaRPr lang="en-US" dirty="0"/>
          </a:p>
        </p:txBody>
      </p:sp>
    </p:spTree>
    <p:extLst>
      <p:ext uri="{BB962C8B-B14F-4D97-AF65-F5344CB8AC3E}">
        <p14:creationId xmlns:p14="http://schemas.microsoft.com/office/powerpoint/2010/main" val="369110349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75A-3FDA-4F43-AF54-CEF270712702}"/>
              </a:ext>
            </a:extLst>
          </p:cNvPr>
          <p:cNvSpPr>
            <a:spLocks noGrp="1"/>
          </p:cNvSpPr>
          <p:nvPr>
            <p:ph type="title"/>
          </p:nvPr>
        </p:nvSpPr>
        <p:spPr/>
        <p:txBody>
          <a:bodyPr/>
          <a:lstStyle/>
          <a:p>
            <a:r>
              <a:rPr lang="en-US" dirty="0"/>
              <a:t>Updated - 2020</a:t>
            </a:r>
          </a:p>
        </p:txBody>
      </p:sp>
      <p:sp>
        <p:nvSpPr>
          <p:cNvPr id="3" name="Text Placeholder 2">
            <a:extLst>
              <a:ext uri="{FF2B5EF4-FFF2-40B4-BE49-F238E27FC236}">
                <a16:creationId xmlns:a16="http://schemas.microsoft.com/office/drawing/2014/main" id="{9ACBDB9B-D37B-8F41-A337-BA613AF6F12A}"/>
              </a:ext>
            </a:extLst>
          </p:cNvPr>
          <p:cNvSpPr>
            <a:spLocks noGrp="1"/>
          </p:cNvSpPr>
          <p:nvPr>
            <p:ph type="body" idx="1"/>
          </p:nvPr>
        </p:nvSpPr>
        <p:spPr/>
        <p:txBody>
          <a:bodyPr>
            <a:normAutofit fontScale="62500" lnSpcReduction="20000"/>
          </a:bodyPr>
          <a:lstStyle/>
          <a:p>
            <a:r>
              <a:rPr lang="en-US" b="0" i="0" u="none" strike="noStrike" cap="none" spc="0" baseline="0" dirty="0">
                <a:ln>
                  <a:noFill/>
                </a:ln>
                <a:solidFill>
                  <a:srgbClr val="000000"/>
                </a:solidFill>
                <a:effectLst/>
                <a:uFill>
                  <a:solidFill>
                    <a:srgbClr val="000000"/>
                  </a:solidFill>
                </a:uFill>
                <a:sym typeface="Verdana"/>
              </a:rPr>
              <a:t>PWG 5100.14-2020: IPP Everywhere™ v1.1</a:t>
            </a:r>
          </a:p>
          <a:p>
            <a:pPr lvl="1"/>
            <a:r>
              <a:rPr lang="en-US" dirty="0"/>
              <a:t>Defines an IPP profile that supports network printing without vendor-specific driver software, including the transport, various discovery protocols, and standard document formats.</a:t>
            </a:r>
          </a:p>
          <a:p>
            <a:pPr lvl="1"/>
            <a:endParaRPr lang="en-US" dirty="0"/>
          </a:p>
          <a:p>
            <a:pPr lvl="1"/>
            <a:r>
              <a:rPr lang="en-US" dirty="0"/>
              <a:t>Softened requirements since v1.0</a:t>
            </a:r>
          </a:p>
          <a:p>
            <a:pPr lvl="2"/>
            <a:r>
              <a:rPr lang="en-US" dirty="0"/>
              <a:t>"printer-alert" and "printer-alert-description" Printer Status attributes now RECOMMENDED for Printers representing Physical Devices and OPTIONAL for Printers representing Logical Devices;</a:t>
            </a:r>
          </a:p>
          <a:p>
            <a:pPr lvl="2"/>
            <a:r>
              <a:rPr lang="en-US" dirty="0"/>
              <a:t>The "printer-device-id" Printer Description attribute and associated DNS-SD TXT record keys are no longer required;</a:t>
            </a:r>
          </a:p>
          <a:p>
            <a:pPr lvl="2"/>
            <a:r>
              <a:rPr lang="en-US" dirty="0"/>
              <a:t>DNS-SD is now RECOMMENDED for Printers representing Logical Devices (print servers);</a:t>
            </a:r>
          </a:p>
          <a:p>
            <a:pPr lvl="2"/>
            <a:r>
              <a:rPr lang="en-US" dirty="0"/>
              <a:t>ICC attributes are now CONDITIONALLY REQUIRED for printers that support ICC-based color management;</a:t>
            </a:r>
          </a:p>
          <a:p>
            <a:pPr lvl="2"/>
            <a:r>
              <a:rPr lang="en-US" dirty="0"/>
              <a:t>JPEG JFIF document format support is still REQUIRED for color printers but now RECOMMENDED for monochrome printers;</a:t>
            </a:r>
          </a:p>
          <a:p>
            <a:pPr lvl="2"/>
            <a:r>
              <a:rPr lang="en-US" dirty="0"/>
              <a:t>"compression-supplied", "document-format-supplied", "document-format- version", "document-format-version-supplied", "document-name-supplied" attributes are no longer required;</a:t>
            </a:r>
          </a:p>
          <a:p>
            <a:pPr lvl="2"/>
            <a:r>
              <a:rPr lang="en-US" dirty="0"/>
              <a:t>"feed-orientation", "feed-orientation-default", and "feed-orientation-supported" attributes are no longer required;</a:t>
            </a:r>
          </a:p>
          <a:p>
            <a:pPr lvl="2"/>
            <a:r>
              <a:rPr lang="en-US" dirty="0"/>
              <a:t>"print-content-optimize", "print-content-optimize-default", and "print-content-optimize-supported" attributes have been reduced to RECOMMENDED; and </a:t>
            </a:r>
          </a:p>
          <a:p>
            <a:pPr lvl="2"/>
            <a:r>
              <a:rPr lang="en-US" dirty="0"/>
              <a:t>"printer-supply", "printer-supply-description", and "printer-supply-info-uri" Printer Status attributes are now CONDITIONALLY REQUIRED for Printers that have supplies.</a:t>
            </a:r>
          </a:p>
          <a:p>
            <a:pPr lvl="1"/>
            <a:endParaRPr lang="en-US" dirty="0"/>
          </a:p>
          <a:p>
            <a:pPr lvl="1"/>
            <a:r>
              <a:rPr lang="en-US" dirty="0"/>
              <a:t>New recommendations</a:t>
            </a:r>
          </a:p>
          <a:p>
            <a:pPr lvl="2"/>
            <a:r>
              <a:rPr lang="en-US" dirty="0"/>
              <a:t>IPP Finishings 2.1 and the "finishings-col" Job Template attribute are now RECOMMENDED;</a:t>
            </a:r>
          </a:p>
          <a:p>
            <a:pPr lvl="2"/>
            <a:r>
              <a:rPr lang="en-US" dirty="0"/>
              <a:t>The "printer-input-tray" and "printer-output-tray" Printer Description attributes are now RECOMMENDED to provide tray information and status; and</a:t>
            </a:r>
          </a:p>
          <a:p>
            <a:pPr lvl="2"/>
            <a:r>
              <a:rPr lang="en-US" dirty="0"/>
              <a:t>The "printer-strings-languages-supported" and "printer-strings-uri" Printer Status attributes are now RECOMMENDED to support localization.</a:t>
            </a:r>
          </a:p>
        </p:txBody>
      </p:sp>
      <p:sp>
        <p:nvSpPr>
          <p:cNvPr id="4" name="Slide Number Placeholder 3">
            <a:extLst>
              <a:ext uri="{FF2B5EF4-FFF2-40B4-BE49-F238E27FC236}">
                <a16:creationId xmlns:a16="http://schemas.microsoft.com/office/drawing/2014/main" id="{4D68E62A-E45B-974A-B3CD-87FFAC52A695}"/>
              </a:ext>
            </a:extLst>
          </p:cNvPr>
          <p:cNvSpPr>
            <a:spLocks noGrp="1"/>
          </p:cNvSpPr>
          <p:nvPr>
            <p:ph type="sldNum" sz="quarter" idx="4"/>
          </p:nvPr>
        </p:nvSpPr>
        <p:spPr/>
        <p:txBody>
          <a:bodyPr/>
          <a:lstStyle/>
          <a:p>
            <a:fld id="{86CB4B4D-7CA3-9044-876B-883B54F8677D}" type="slidenum">
              <a:rPr lang="en-US" smtClean="0"/>
              <a:pPr/>
              <a:t>17</a:t>
            </a:fld>
            <a:endParaRPr lang="en-US" dirty="0"/>
          </a:p>
        </p:txBody>
      </p:sp>
    </p:spTree>
    <p:extLst>
      <p:ext uri="{BB962C8B-B14F-4D97-AF65-F5344CB8AC3E}">
        <p14:creationId xmlns:p14="http://schemas.microsoft.com/office/powerpoint/2010/main" val="143492072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75A-3FDA-4F43-AF54-CEF270712702}"/>
              </a:ext>
            </a:extLst>
          </p:cNvPr>
          <p:cNvSpPr>
            <a:spLocks noGrp="1"/>
          </p:cNvSpPr>
          <p:nvPr>
            <p:ph type="title"/>
          </p:nvPr>
        </p:nvSpPr>
        <p:spPr/>
        <p:txBody>
          <a:bodyPr/>
          <a:lstStyle/>
          <a:p>
            <a:r>
              <a:rPr lang="en-US" dirty="0"/>
              <a:t>Updated - 2020</a:t>
            </a:r>
          </a:p>
        </p:txBody>
      </p:sp>
      <p:sp>
        <p:nvSpPr>
          <p:cNvPr id="3" name="Text Placeholder 2">
            <a:extLst>
              <a:ext uri="{FF2B5EF4-FFF2-40B4-BE49-F238E27FC236}">
                <a16:creationId xmlns:a16="http://schemas.microsoft.com/office/drawing/2014/main" id="{9ACBDB9B-D37B-8F41-A337-BA613AF6F12A}"/>
              </a:ext>
            </a:extLst>
          </p:cNvPr>
          <p:cNvSpPr>
            <a:spLocks noGrp="1"/>
          </p:cNvSpPr>
          <p:nvPr>
            <p:ph type="body" idx="1"/>
          </p:nvPr>
        </p:nvSpPr>
        <p:spPr/>
        <p:txBody>
          <a:bodyPr>
            <a:normAutofit/>
          </a:bodyPr>
          <a:lstStyle/>
          <a:p>
            <a:r>
              <a:rPr lang="en-US" b="0" i="0" u="none" strike="noStrike" cap="none" spc="0" baseline="0" dirty="0">
                <a:ln>
                  <a:noFill/>
                </a:ln>
                <a:solidFill>
                  <a:srgbClr val="000000"/>
                </a:solidFill>
                <a:effectLst/>
                <a:uFill>
                  <a:solidFill>
                    <a:srgbClr val="000000"/>
                  </a:solidFill>
                </a:uFill>
                <a:sym typeface="Verdana"/>
              </a:rPr>
              <a:t>PWG 5100.20-2020: IPP Everywhere™ Printer Self-Certification Manual v1.1 (SELFCERT)</a:t>
            </a:r>
          </a:p>
          <a:p>
            <a:pPr lvl="1"/>
            <a:r>
              <a:rPr lang="en-US" dirty="0"/>
              <a:t>Defines IPP Everywhere™ v1.1 Printer self-certification test procedures and the process required for PWG Members to register the test results on the PWG web site in order to use the "IPP Everywhere™" logo</a:t>
            </a:r>
            <a:endParaRPr lang="en-US" b="0" i="0" u="none" strike="noStrike" cap="none" spc="0" baseline="0" dirty="0">
              <a:ln>
                <a:noFill/>
              </a:ln>
              <a:solidFill>
                <a:srgbClr val="000000"/>
              </a:solidFill>
              <a:effectLst/>
              <a:uFill>
                <a:solidFill>
                  <a:srgbClr val="000000"/>
                </a:solidFill>
              </a:uFill>
              <a:sym typeface="Verdana"/>
            </a:endParaRPr>
          </a:p>
          <a:p>
            <a:pPr lvl="1"/>
            <a:r>
              <a:rPr lang="en-US" dirty="0"/>
              <a:t>JPEG is now conditionally required for color printers</a:t>
            </a:r>
          </a:p>
          <a:p>
            <a:pPr lvl="1"/>
            <a:r>
              <a:rPr lang="en-US" dirty="0"/>
              <a:t>Media needed tests are no longer required for Logical Printers (servers)</a:t>
            </a:r>
          </a:p>
          <a:p>
            <a:pPr lvl="1"/>
            <a:r>
              <a:rPr lang="en-US" dirty="0"/>
              <a:t>Tests for the Identify-Printers and Cancel-Jobs operations were added</a:t>
            </a:r>
          </a:p>
          <a:p>
            <a:pPr lvl="1"/>
            <a:r>
              <a:rPr lang="en-US" dirty="0"/>
              <a:t>Logo usage guidelines were added</a:t>
            </a:r>
          </a:p>
          <a:p>
            <a:pPr lvl="1"/>
            <a:endParaRPr lang="en-US" b="0" i="0" u="none" strike="noStrike" cap="none" spc="0" baseline="0" dirty="0">
              <a:ln>
                <a:noFill/>
              </a:ln>
              <a:solidFill>
                <a:srgbClr val="000000"/>
              </a:solidFill>
              <a:effectLst/>
              <a:uFill>
                <a:solidFill>
                  <a:srgbClr val="000000"/>
                </a:solidFill>
              </a:uFill>
              <a:latin typeface="+mn-lt"/>
              <a:ea typeface="+mn-ea"/>
              <a:cs typeface="+mn-cs"/>
              <a:sym typeface="Verdana"/>
            </a:endParaRPr>
          </a:p>
          <a:p>
            <a:pPr lvl="1"/>
            <a:r>
              <a:rPr lang="en-US" b="0" i="0" u="none" strike="noStrike" cap="none" spc="0" baseline="0" dirty="0">
                <a:ln>
                  <a:noFill/>
                </a:ln>
                <a:solidFill>
                  <a:srgbClr val="000000"/>
                </a:solidFill>
                <a:effectLst/>
                <a:uFill>
                  <a:solidFill>
                    <a:srgbClr val="000000"/>
                  </a:solidFill>
                </a:uFill>
                <a:latin typeface="+mn-lt"/>
                <a:ea typeface="+mn-ea"/>
                <a:cs typeface="+mn-cs"/>
                <a:sym typeface="Verdana"/>
                <a:hlinkClick r:id="rId3"/>
              </a:rPr>
              <a:t>https://www.pwg.org/printers/index.html</a:t>
            </a:r>
            <a:r>
              <a:rPr lang="en-US" b="0" i="0" u="none" strike="noStrike" cap="none" spc="0" baseline="0" dirty="0">
                <a:ln>
                  <a:noFill/>
                </a:ln>
                <a:solidFill>
                  <a:srgbClr val="000000"/>
                </a:solidFill>
                <a:effectLst/>
                <a:uFill>
                  <a:solidFill>
                    <a:srgbClr val="000000"/>
                  </a:solidFill>
                </a:uFill>
                <a:latin typeface="+mn-lt"/>
                <a:ea typeface="+mn-ea"/>
                <a:cs typeface="+mn-cs"/>
                <a:sym typeface="Verdana"/>
              </a:rPr>
              <a:t> </a:t>
            </a:r>
          </a:p>
        </p:txBody>
      </p:sp>
      <p:sp>
        <p:nvSpPr>
          <p:cNvPr id="4" name="Slide Number Placeholder 3">
            <a:extLst>
              <a:ext uri="{FF2B5EF4-FFF2-40B4-BE49-F238E27FC236}">
                <a16:creationId xmlns:a16="http://schemas.microsoft.com/office/drawing/2014/main" id="{4D68E62A-E45B-974A-B3CD-87FFAC52A695}"/>
              </a:ext>
            </a:extLst>
          </p:cNvPr>
          <p:cNvSpPr>
            <a:spLocks noGrp="1"/>
          </p:cNvSpPr>
          <p:nvPr>
            <p:ph type="sldNum" sz="quarter" idx="4"/>
          </p:nvPr>
        </p:nvSpPr>
        <p:spPr/>
        <p:txBody>
          <a:bodyPr/>
          <a:lstStyle/>
          <a:p>
            <a:fld id="{86CB4B4D-7CA3-9044-876B-883B54F8677D}" type="slidenum">
              <a:rPr lang="en-US" smtClean="0"/>
              <a:pPr/>
              <a:t>18</a:t>
            </a:fld>
            <a:endParaRPr lang="en-US" dirty="0"/>
          </a:p>
        </p:txBody>
      </p:sp>
    </p:spTree>
    <p:extLst>
      <p:ext uri="{BB962C8B-B14F-4D97-AF65-F5344CB8AC3E}">
        <p14:creationId xmlns:p14="http://schemas.microsoft.com/office/powerpoint/2010/main" val="411753515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75A-3FDA-4F43-AF54-CEF270712702}"/>
              </a:ext>
            </a:extLst>
          </p:cNvPr>
          <p:cNvSpPr>
            <a:spLocks noGrp="1"/>
          </p:cNvSpPr>
          <p:nvPr>
            <p:ph type="title"/>
          </p:nvPr>
        </p:nvSpPr>
        <p:spPr/>
        <p:txBody>
          <a:bodyPr/>
          <a:lstStyle/>
          <a:p>
            <a:r>
              <a:rPr lang="en-US" dirty="0"/>
              <a:t>Updated - 2020</a:t>
            </a:r>
          </a:p>
        </p:txBody>
      </p:sp>
      <p:sp>
        <p:nvSpPr>
          <p:cNvPr id="3" name="Text Placeholder 2">
            <a:extLst>
              <a:ext uri="{FF2B5EF4-FFF2-40B4-BE49-F238E27FC236}">
                <a16:creationId xmlns:a16="http://schemas.microsoft.com/office/drawing/2014/main" id="{9ACBDB9B-D37B-8F41-A337-BA613AF6F12A}"/>
              </a:ext>
            </a:extLst>
          </p:cNvPr>
          <p:cNvSpPr>
            <a:spLocks noGrp="1"/>
          </p:cNvSpPr>
          <p:nvPr>
            <p:ph type="body" idx="1"/>
          </p:nvPr>
        </p:nvSpPr>
        <p:spPr/>
        <p:txBody>
          <a:bodyPr>
            <a:normAutofit fontScale="70000" lnSpcReduction="20000"/>
          </a:bodyPr>
          <a:lstStyle/>
          <a:p>
            <a:r>
              <a:rPr lang="en-US" b="0" i="0" u="none" strike="noStrike" cap="none" spc="0" baseline="0" dirty="0">
                <a:ln>
                  <a:noFill/>
                </a:ln>
                <a:solidFill>
                  <a:srgbClr val="000000"/>
                </a:solidFill>
                <a:effectLst/>
                <a:uFill>
                  <a:solidFill>
                    <a:srgbClr val="000000"/>
                  </a:solidFill>
                </a:uFill>
                <a:latin typeface="+mn-lt"/>
                <a:ea typeface="+mn-ea"/>
                <a:cs typeface="+mn-cs"/>
                <a:sym typeface="Verdana"/>
              </a:rPr>
              <a:t>PWG 5100.16-2020: IPP Transaction-Based Printing Extensions v1.1</a:t>
            </a:r>
          </a:p>
          <a:p>
            <a:pPr lvl="1"/>
            <a:r>
              <a:rPr lang="en-US" dirty="0"/>
              <a:t>Defines extensions to the Internet Printing Protocol that support the business transaction logic needed for paid and quota-based printing through local and commercial services.</a:t>
            </a:r>
            <a:endParaRPr lang="en-US" b="0" i="0" u="none" strike="noStrike" cap="none" spc="0" baseline="0" dirty="0">
              <a:ln>
                <a:noFill/>
              </a:ln>
              <a:solidFill>
                <a:srgbClr val="000000"/>
              </a:solidFill>
              <a:effectLst/>
              <a:uFill>
                <a:solidFill>
                  <a:srgbClr val="000000"/>
                </a:solidFill>
              </a:uFill>
              <a:latin typeface="+mn-lt"/>
              <a:ea typeface="+mn-ea"/>
              <a:cs typeface="+mn-cs"/>
              <a:sym typeface="Verdana"/>
            </a:endParaRPr>
          </a:p>
          <a:p>
            <a:pPr lvl="1"/>
            <a:r>
              <a:rPr lang="en-US" b="0" i="0" u="none" strike="noStrike" cap="none" spc="0" baseline="0" dirty="0">
                <a:ln>
                  <a:noFill/>
                </a:ln>
                <a:solidFill>
                  <a:srgbClr val="000000"/>
                </a:solidFill>
                <a:effectLst/>
                <a:uFill>
                  <a:solidFill>
                    <a:srgbClr val="000000"/>
                  </a:solidFill>
                </a:uFill>
                <a:latin typeface="+mn-lt"/>
                <a:ea typeface="+mn-ea"/>
                <a:cs typeface="+mn-cs"/>
                <a:sym typeface="Verdana"/>
              </a:rPr>
              <a:t>New</a:t>
            </a:r>
          </a:p>
          <a:p>
            <a:pPr lvl="2"/>
            <a:r>
              <a:rPr lang="en-US" dirty="0"/>
              <a:t>"printer-requested-job-attributes"</a:t>
            </a:r>
            <a:endParaRPr lang="en-US" b="0" i="0" u="none" strike="noStrike" cap="none" spc="0" baseline="0" dirty="0">
              <a:ln>
                <a:noFill/>
              </a:ln>
              <a:solidFill>
                <a:srgbClr val="000000"/>
              </a:solidFill>
              <a:effectLst/>
              <a:uFill>
                <a:solidFill>
                  <a:srgbClr val="000000"/>
                </a:solidFill>
              </a:uFill>
              <a:latin typeface="+mn-lt"/>
              <a:ea typeface="+mn-ea"/>
              <a:cs typeface="+mn-cs"/>
              <a:sym typeface="Verdana"/>
            </a:endParaRPr>
          </a:p>
          <a:p>
            <a:pPr lvl="1"/>
            <a:r>
              <a:rPr lang="en-US" b="0" i="0" u="none" strike="noStrike" cap="none" spc="0" baseline="0" dirty="0">
                <a:ln>
                  <a:noFill/>
                </a:ln>
                <a:solidFill>
                  <a:srgbClr val="000000"/>
                </a:solidFill>
                <a:effectLst/>
                <a:uFill>
                  <a:solidFill>
                    <a:srgbClr val="000000"/>
                  </a:solidFill>
                </a:uFill>
                <a:latin typeface="+mn-lt"/>
                <a:ea typeface="+mn-ea"/>
                <a:cs typeface="+mn-cs"/>
                <a:sym typeface="Verdana"/>
              </a:rPr>
              <a:t>Received </a:t>
            </a:r>
            <a:r>
              <a:rPr lang="en-US" dirty="0"/>
              <a:t>from [PWG5100.13-2012]</a:t>
            </a:r>
            <a:endParaRPr lang="en-US" b="0" i="0" u="none" strike="noStrike" cap="none" spc="0" baseline="0" dirty="0">
              <a:ln>
                <a:noFill/>
              </a:ln>
              <a:solidFill>
                <a:srgbClr val="000000"/>
              </a:solidFill>
              <a:effectLst/>
              <a:uFill>
                <a:solidFill>
                  <a:srgbClr val="000000"/>
                </a:solidFill>
              </a:uFill>
              <a:latin typeface="+mn-lt"/>
              <a:ea typeface="+mn-ea"/>
              <a:cs typeface="+mn-cs"/>
              <a:sym typeface="Verdana"/>
            </a:endParaRPr>
          </a:p>
          <a:p>
            <a:pPr lvl="2"/>
            <a:r>
              <a:rPr lang="en-US" sz="1900" dirty="0"/>
              <a:t>"printer-charge-info" and "printer-charge-info-uri"</a:t>
            </a:r>
          </a:p>
          <a:p>
            <a:pPr lvl="1"/>
            <a:r>
              <a:rPr lang="en-US" sz="1900" dirty="0"/>
              <a:t>Received from [PWG5100.11-2010]</a:t>
            </a:r>
          </a:p>
          <a:p>
            <a:pPr lvl="2"/>
            <a:r>
              <a:rPr lang="en-US" sz="1900" dirty="0"/>
              <a:t>"printer-mandatory-job-attributes"</a:t>
            </a:r>
          </a:p>
          <a:p>
            <a:pPr lvl="1"/>
            <a:r>
              <a:rPr lang="en-US" sz="1900" dirty="0"/>
              <a:t>Moved to IPP Driverless Printing Extensions v2.0 (NODRIVER)</a:t>
            </a:r>
          </a:p>
          <a:p>
            <a:pPr lvl="2"/>
            <a:r>
              <a:rPr lang="en-US" sz="1900" dirty="0"/>
              <a:t>"profile-uri-actual"</a:t>
            </a:r>
          </a:p>
          <a:p>
            <a:pPr lvl="2"/>
            <a:r>
              <a:rPr lang="en-US" sz="1900" dirty="0"/>
              <a:t>"print-scaling" / "print-scaling-default" / "print-scaling-supported" </a:t>
            </a:r>
          </a:p>
          <a:p>
            <a:pPr lvl="2"/>
            <a:r>
              <a:rPr lang="en-US" sz="1900" dirty="0"/>
              <a:t>"jpeg-k-octets-supported", "jpeg-x-dimension-supported", "jpeg-y-dimension- supported", "pdf-k-octets-supported", "pdf-versions-supported"'</a:t>
            </a:r>
          </a:p>
          <a:p>
            <a:pPr lvl="2"/>
            <a:r>
              <a:rPr lang="en-US" sz="1900" dirty="0"/>
              <a:t>"printer-</a:t>
            </a:r>
            <a:r>
              <a:rPr lang="en-US" sz="1900" dirty="0" err="1"/>
              <a:t>dns</a:t>
            </a:r>
            <a:r>
              <a:rPr lang="en-US" sz="1900" dirty="0"/>
              <a:t>-</a:t>
            </a:r>
            <a:r>
              <a:rPr lang="en-US" sz="1900" dirty="0" err="1"/>
              <a:t>sd</a:t>
            </a:r>
            <a:r>
              <a:rPr lang="en-US" sz="1900" dirty="0"/>
              <a:t>-name"</a:t>
            </a:r>
          </a:p>
          <a:p>
            <a:pPr lvl="2"/>
            <a:r>
              <a:rPr lang="en-US" sz="1900" dirty="0"/>
              <a:t>"printer-kind"</a:t>
            </a:r>
          </a:p>
          <a:p>
            <a:pPr lvl="1"/>
            <a:r>
              <a:rPr lang="en-US" sz="1900" dirty="0"/>
              <a:t>Moved to IPP Enterprise Printing Extensions v2.0 (EPX)</a:t>
            </a:r>
          </a:p>
          <a:p>
            <a:pPr lvl="2"/>
            <a:r>
              <a:rPr lang="en-US" sz="1900" dirty="0"/>
              <a:t>"job-state-reasons" keywords: 'conflicting-attributes', 'job-release-wait', and 'unsupported-attributes-or-values'</a:t>
            </a:r>
          </a:p>
          <a:p>
            <a:pPr lvl="1"/>
            <a:r>
              <a:rPr lang="en-US" sz="1900" dirty="0"/>
              <a:t>The required state for Jobs submitted to release printing services was relaxed.</a:t>
            </a:r>
          </a:p>
          <a:p>
            <a:pPr lvl="1"/>
            <a:r>
              <a:rPr lang="en-US" sz="1900" dirty="0">
                <a:hlinkClick r:id="rId3"/>
              </a:rPr>
              <a:t>https://ftp.pwg.org/pub/pwg/candidates/cs-ipptrans11-20200327-5100.16.pdf</a:t>
            </a:r>
            <a:r>
              <a:rPr lang="en-US" sz="1900" dirty="0"/>
              <a:t> </a:t>
            </a:r>
          </a:p>
        </p:txBody>
      </p:sp>
      <p:sp>
        <p:nvSpPr>
          <p:cNvPr id="4" name="Slide Number Placeholder 3">
            <a:extLst>
              <a:ext uri="{FF2B5EF4-FFF2-40B4-BE49-F238E27FC236}">
                <a16:creationId xmlns:a16="http://schemas.microsoft.com/office/drawing/2014/main" id="{4D68E62A-E45B-974A-B3CD-87FFAC52A695}"/>
              </a:ext>
            </a:extLst>
          </p:cNvPr>
          <p:cNvSpPr>
            <a:spLocks noGrp="1"/>
          </p:cNvSpPr>
          <p:nvPr>
            <p:ph type="sldNum" sz="quarter" idx="4"/>
          </p:nvPr>
        </p:nvSpPr>
        <p:spPr/>
        <p:txBody>
          <a:bodyPr/>
          <a:lstStyle/>
          <a:p>
            <a:fld id="{86CB4B4D-7CA3-9044-876B-883B54F8677D}" type="slidenum">
              <a:rPr lang="en-US" smtClean="0"/>
              <a:pPr/>
              <a:t>19</a:t>
            </a:fld>
            <a:endParaRPr lang="en-US" dirty="0"/>
          </a:p>
        </p:txBody>
      </p:sp>
    </p:spTree>
    <p:extLst>
      <p:ext uri="{BB962C8B-B14F-4D97-AF65-F5344CB8AC3E}">
        <p14:creationId xmlns:p14="http://schemas.microsoft.com/office/powerpoint/2010/main" val="9025069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9E5A9-81E1-4F43-9FDB-ED60A66E0BE1}"/>
              </a:ext>
            </a:extLst>
          </p:cNvPr>
          <p:cNvSpPr>
            <a:spLocks noGrp="1"/>
          </p:cNvSpPr>
          <p:nvPr>
            <p:ph type="title"/>
          </p:nvPr>
        </p:nvSpPr>
        <p:spPr/>
        <p:txBody>
          <a:bodyPr/>
          <a:lstStyle/>
          <a:p>
            <a:pPr marL="40640" marR="40640" indent="0" algn="l" defTabSz="914400" rtl="0" latinLnBrk="0">
              <a:lnSpc>
                <a:spcPct val="100000"/>
              </a:lnSpc>
              <a:spcBef>
                <a:spcPts val="0"/>
              </a:spcBef>
              <a:spcAft>
                <a:spcPts val="0"/>
              </a:spcAft>
              <a:buClrTx/>
              <a:buSzTx/>
              <a:buFontTx/>
              <a:buNone/>
              <a:tabLst/>
            </a:pPr>
            <a:r>
              <a:rPr lang="en-US" dirty="0"/>
              <a:t>PWG 2021 State of the Union</a:t>
            </a:r>
          </a:p>
        </p:txBody>
      </p:sp>
      <p:sp>
        <p:nvSpPr>
          <p:cNvPr id="3" name="Text Placeholder 2">
            <a:extLst>
              <a:ext uri="{FF2B5EF4-FFF2-40B4-BE49-F238E27FC236}">
                <a16:creationId xmlns:a16="http://schemas.microsoft.com/office/drawing/2014/main" id="{3ACA749F-0304-CC44-AB6F-81E644776DC8}"/>
              </a:ext>
            </a:extLst>
          </p:cNvPr>
          <p:cNvSpPr>
            <a:spLocks noGrp="1"/>
          </p:cNvSpPr>
          <p:nvPr>
            <p:ph type="body" idx="1"/>
          </p:nvPr>
        </p:nvSpPr>
        <p:spPr/>
        <p:txBody>
          <a:bodyPr/>
          <a:lstStyle/>
          <a:p>
            <a:r>
              <a:rPr lang="en-US" dirty="0"/>
              <a:t>Mopria and the PWG</a:t>
            </a:r>
          </a:p>
          <a:p>
            <a:endParaRPr lang="en-US" dirty="0"/>
          </a:p>
          <a:p>
            <a:r>
              <a:rPr lang="en-US" dirty="0"/>
              <a:t>Imaging Device Security (IDS) Workgroup</a:t>
            </a:r>
          </a:p>
          <a:p>
            <a:pPr lvl="1"/>
            <a:r>
              <a:rPr lang="en-US" dirty="0"/>
              <a:t>Status and Activities</a:t>
            </a:r>
          </a:p>
          <a:p>
            <a:pPr lvl="1"/>
            <a:endParaRPr lang="en-US" dirty="0"/>
          </a:p>
          <a:p>
            <a:r>
              <a:rPr lang="en-US" dirty="0"/>
              <a:t>PWG Internet Printing Protocol (IPP) Workgroup</a:t>
            </a:r>
          </a:p>
          <a:p>
            <a:pPr lvl="1"/>
            <a:r>
              <a:rPr lang="en-US" dirty="0"/>
              <a:t>Core IPP Specifications</a:t>
            </a:r>
          </a:p>
          <a:p>
            <a:pPr lvl="1"/>
            <a:r>
              <a:rPr lang="en-US" dirty="0"/>
              <a:t>Recently Approved or Updated PWG Specifications</a:t>
            </a:r>
          </a:p>
          <a:p>
            <a:pPr lvl="1"/>
            <a:r>
              <a:rPr lang="en-US" dirty="0"/>
              <a:t>PWG IPP Work In Progress</a:t>
            </a:r>
          </a:p>
          <a:p>
            <a:endParaRPr lang="en-US" dirty="0"/>
          </a:p>
          <a:p>
            <a:r>
              <a:rPr lang="en-US" dirty="0"/>
              <a:t>Q &amp; A</a:t>
            </a:r>
          </a:p>
        </p:txBody>
      </p:sp>
      <p:sp>
        <p:nvSpPr>
          <p:cNvPr id="4" name="Slide Number Placeholder 3">
            <a:extLst>
              <a:ext uri="{FF2B5EF4-FFF2-40B4-BE49-F238E27FC236}">
                <a16:creationId xmlns:a16="http://schemas.microsoft.com/office/drawing/2014/main" id="{037F5B96-7306-DB45-A146-F6AFBA52B9BF}"/>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41358548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75A-3FDA-4F43-AF54-CEF270712702}"/>
              </a:ext>
            </a:extLst>
          </p:cNvPr>
          <p:cNvSpPr>
            <a:spLocks noGrp="1"/>
          </p:cNvSpPr>
          <p:nvPr>
            <p:ph type="title"/>
          </p:nvPr>
        </p:nvSpPr>
        <p:spPr/>
        <p:txBody>
          <a:bodyPr/>
          <a:lstStyle/>
          <a:p>
            <a:r>
              <a:rPr lang="en-US" dirty="0"/>
              <a:t>New - 2021</a:t>
            </a:r>
          </a:p>
        </p:txBody>
      </p:sp>
      <p:sp>
        <p:nvSpPr>
          <p:cNvPr id="3" name="Text Placeholder 2">
            <a:extLst>
              <a:ext uri="{FF2B5EF4-FFF2-40B4-BE49-F238E27FC236}">
                <a16:creationId xmlns:a16="http://schemas.microsoft.com/office/drawing/2014/main" id="{9ACBDB9B-D37B-8F41-A337-BA613AF6F12A}"/>
              </a:ext>
            </a:extLst>
          </p:cNvPr>
          <p:cNvSpPr>
            <a:spLocks noGrp="1"/>
          </p:cNvSpPr>
          <p:nvPr>
            <p:ph type="body" idx="1"/>
          </p:nvPr>
        </p:nvSpPr>
        <p:spPr/>
        <p:txBody>
          <a:bodyPr>
            <a:normAutofit/>
          </a:bodyPr>
          <a:lstStyle/>
          <a:p>
            <a:r>
              <a:rPr lang="en-US" dirty="0"/>
              <a:t>PWG 5199.11-2021: Job Accounting with IPP v1.0</a:t>
            </a:r>
          </a:p>
          <a:p>
            <a:pPr lvl="1"/>
            <a:r>
              <a:rPr lang="en-US" baseline="0" dirty="0"/>
              <a:t>IPP Best Practices document</a:t>
            </a:r>
          </a:p>
          <a:p>
            <a:pPr lvl="1"/>
            <a:r>
              <a:rPr lang="en-US" dirty="0"/>
              <a:t>Discusses how to perform different kinds of job accounting with IPP and how to address privacy and consent issues associated with accounting information</a:t>
            </a:r>
            <a:endParaRPr lang="en-US" baseline="0" dirty="0"/>
          </a:p>
          <a:p>
            <a:pPr lvl="1"/>
            <a:r>
              <a:rPr lang="en-US" dirty="0">
                <a:hlinkClick r:id="rId3"/>
              </a:rPr>
              <a:t>https://ftp.pwg.org/pub/pwg/informational/bp-ippaccounting10-20210205-5199.11.pdf</a:t>
            </a:r>
            <a:r>
              <a:rPr lang="en-US" dirty="0"/>
              <a:t> </a:t>
            </a:r>
            <a:endParaRPr lang="en-US" baseline="0" dirty="0"/>
          </a:p>
        </p:txBody>
      </p:sp>
      <p:sp>
        <p:nvSpPr>
          <p:cNvPr id="4" name="Slide Number Placeholder 3">
            <a:extLst>
              <a:ext uri="{FF2B5EF4-FFF2-40B4-BE49-F238E27FC236}">
                <a16:creationId xmlns:a16="http://schemas.microsoft.com/office/drawing/2014/main" id="{4D68E62A-E45B-974A-B3CD-87FFAC52A695}"/>
              </a:ext>
            </a:extLst>
          </p:cNvPr>
          <p:cNvSpPr>
            <a:spLocks noGrp="1"/>
          </p:cNvSpPr>
          <p:nvPr>
            <p:ph type="sldNum" sz="quarter" idx="4"/>
          </p:nvPr>
        </p:nvSpPr>
        <p:spPr/>
        <p:txBody>
          <a:bodyPr/>
          <a:lstStyle/>
          <a:p>
            <a:fld id="{86CB4B4D-7CA3-9044-876B-883B54F8677D}" type="slidenum">
              <a:rPr lang="en-US" smtClean="0"/>
              <a:pPr/>
              <a:t>20</a:t>
            </a:fld>
            <a:endParaRPr lang="en-US" dirty="0"/>
          </a:p>
        </p:txBody>
      </p:sp>
    </p:spTree>
    <p:extLst>
      <p:ext uri="{BB962C8B-B14F-4D97-AF65-F5344CB8AC3E}">
        <p14:creationId xmlns:p14="http://schemas.microsoft.com/office/powerpoint/2010/main" val="367007343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B487DA-4D09-9D42-A6F6-366A4876C11C}"/>
              </a:ext>
            </a:extLst>
          </p:cNvPr>
          <p:cNvSpPr>
            <a:spLocks noGrp="1"/>
          </p:cNvSpPr>
          <p:nvPr>
            <p:ph type="title"/>
          </p:nvPr>
        </p:nvSpPr>
        <p:spPr/>
        <p:txBody>
          <a:bodyPr/>
          <a:lstStyle/>
          <a:p>
            <a:r>
              <a:rPr lang="en-US" dirty="0"/>
              <a:t>Work in Progress 2021-2022 : Details</a:t>
            </a:r>
          </a:p>
        </p:txBody>
      </p:sp>
    </p:spTree>
    <p:extLst>
      <p:ext uri="{BB962C8B-B14F-4D97-AF65-F5344CB8AC3E}">
        <p14:creationId xmlns:p14="http://schemas.microsoft.com/office/powerpoint/2010/main" val="381916674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1739-9B4D-2A45-A241-B73CF1CF429A}"/>
              </a:ext>
            </a:extLst>
          </p:cNvPr>
          <p:cNvSpPr>
            <a:spLocks noGrp="1"/>
          </p:cNvSpPr>
          <p:nvPr>
            <p:ph type="title"/>
          </p:nvPr>
        </p:nvSpPr>
        <p:spPr/>
        <p:txBody>
          <a:bodyPr/>
          <a:lstStyle/>
          <a:p>
            <a:pPr lvl="0"/>
            <a:r>
              <a:rPr lang="en-US" dirty="0"/>
              <a:t>Deprecating IPP Print by Reference v1.0 Registration</a:t>
            </a:r>
          </a:p>
        </p:txBody>
      </p:sp>
      <p:sp>
        <p:nvSpPr>
          <p:cNvPr id="3" name="Text Placeholder 2">
            <a:extLst>
              <a:ext uri="{FF2B5EF4-FFF2-40B4-BE49-F238E27FC236}">
                <a16:creationId xmlns:a16="http://schemas.microsoft.com/office/drawing/2014/main" id="{5533A579-E823-6840-A39B-2D9DD97804A6}"/>
              </a:ext>
            </a:extLst>
          </p:cNvPr>
          <p:cNvSpPr>
            <a:spLocks noGrp="1"/>
          </p:cNvSpPr>
          <p:nvPr>
            <p:ph type="body" idx="1"/>
          </p:nvPr>
        </p:nvSpPr>
        <p:spPr/>
        <p:txBody>
          <a:bodyPr/>
          <a:lstStyle/>
          <a:p>
            <a:r>
              <a:rPr lang="en-US" dirty="0"/>
              <a:t>Proposes to formally deprecate the IPP print-by-reference operations (Print-URI, Send-URI) and related attributes, values, and status codes</a:t>
            </a:r>
          </a:p>
          <a:p>
            <a:pPr lvl="1"/>
            <a:r>
              <a:rPr lang="en-US" dirty="0"/>
              <a:t>All use cases should be possible using other safer alternatives already defined in other IPP specifications including IPP Shared Infrastructure Extensions (PWG 5100.18-2015)</a:t>
            </a:r>
          </a:p>
          <a:p>
            <a:endParaRPr lang="en-US" dirty="0"/>
          </a:p>
          <a:p>
            <a:r>
              <a:rPr lang="en-US" dirty="0">
                <a:hlinkClick r:id="rId3"/>
              </a:rPr>
              <a:t>https://ftp.pwg.org/pub/pwg/ipp/wd/wd-ippdepuri10-20210909.pdf</a:t>
            </a:r>
            <a:r>
              <a:rPr lang="en-US" dirty="0"/>
              <a:t> </a:t>
            </a:r>
          </a:p>
          <a:p>
            <a:endParaRPr lang="en-US" dirty="0"/>
          </a:p>
        </p:txBody>
      </p:sp>
      <p:sp>
        <p:nvSpPr>
          <p:cNvPr id="4" name="Slide Number Placeholder 3">
            <a:extLst>
              <a:ext uri="{FF2B5EF4-FFF2-40B4-BE49-F238E27FC236}">
                <a16:creationId xmlns:a16="http://schemas.microsoft.com/office/drawing/2014/main" id="{045BA210-7073-E94C-8B98-269EABA0BF53}"/>
              </a:ext>
            </a:extLst>
          </p:cNvPr>
          <p:cNvSpPr>
            <a:spLocks noGrp="1"/>
          </p:cNvSpPr>
          <p:nvPr>
            <p:ph type="sldNum" sz="quarter" idx="4"/>
          </p:nvPr>
        </p:nvSpPr>
        <p:spPr/>
        <p:txBody>
          <a:bodyPr/>
          <a:lstStyle/>
          <a:p>
            <a:fld id="{86CB4B4D-7CA3-9044-876B-883B54F8677D}" type="slidenum">
              <a:rPr lang="en-US" smtClean="0"/>
              <a:pPr/>
              <a:t>22</a:t>
            </a:fld>
            <a:endParaRPr lang="en-US" dirty="0"/>
          </a:p>
        </p:txBody>
      </p:sp>
    </p:spTree>
    <p:extLst>
      <p:ext uri="{BB962C8B-B14F-4D97-AF65-F5344CB8AC3E}">
        <p14:creationId xmlns:p14="http://schemas.microsoft.com/office/powerpoint/2010/main" val="164724556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0CAFD-6CB1-AA43-ACE7-E4C6837476BE}"/>
              </a:ext>
            </a:extLst>
          </p:cNvPr>
          <p:cNvSpPr>
            <a:spLocks noGrp="1"/>
          </p:cNvSpPr>
          <p:nvPr>
            <p:ph type="title"/>
          </p:nvPr>
        </p:nvSpPr>
        <p:spPr/>
        <p:txBody>
          <a:bodyPr/>
          <a:lstStyle/>
          <a:p>
            <a:pPr lvl="0"/>
            <a:r>
              <a:rPr lang="en-US" dirty="0"/>
              <a:t>IPP Finishings 3.0</a:t>
            </a:r>
          </a:p>
        </p:txBody>
      </p:sp>
      <p:sp>
        <p:nvSpPr>
          <p:cNvPr id="3" name="Text Placeholder 2">
            <a:extLst>
              <a:ext uri="{FF2B5EF4-FFF2-40B4-BE49-F238E27FC236}">
                <a16:creationId xmlns:a16="http://schemas.microsoft.com/office/drawing/2014/main" id="{65487374-8296-B345-AEEB-F69142DA2B2B}"/>
              </a:ext>
            </a:extLst>
          </p:cNvPr>
          <p:cNvSpPr>
            <a:spLocks noGrp="1"/>
          </p:cNvSpPr>
          <p:nvPr>
            <p:ph type="body" idx="1"/>
          </p:nvPr>
        </p:nvSpPr>
        <p:spPr/>
        <p:txBody>
          <a:bodyPr>
            <a:normAutofit/>
          </a:bodyPr>
          <a:lstStyle/>
          <a:p>
            <a:pPr lvl="0"/>
            <a:r>
              <a:rPr lang="en-US" dirty="0"/>
              <a:t>Updating PWG 5100.1-2017</a:t>
            </a:r>
          </a:p>
          <a:p>
            <a:pPr lvl="0"/>
            <a:r>
              <a:rPr lang="en-US" dirty="0"/>
              <a:t>Status: Awaiting Prototype</a:t>
            </a:r>
          </a:p>
          <a:p>
            <a:pPr lvl="0"/>
            <a:r>
              <a:rPr lang="en-US" dirty="0"/>
              <a:t>Changes</a:t>
            </a:r>
          </a:p>
          <a:p>
            <a:pPr lvl="1"/>
            <a:r>
              <a:rPr lang="en-US" dirty="0"/>
              <a:t>Finishings v2.1 Errata resolutions</a:t>
            </a:r>
          </a:p>
          <a:p>
            <a:pPr lvl="1"/>
            <a:r>
              <a:rPr lang="en-US" dirty="0"/>
              <a:t>Requirements made more strict</a:t>
            </a:r>
          </a:p>
          <a:p>
            <a:pPr lvl="2"/>
            <a:r>
              <a:rPr lang="en-US" dirty="0"/>
              <a:t>"finishings-col" / "finishings-col-database" / "finishings-col-ready" Printer support now REQUIRED</a:t>
            </a:r>
          </a:p>
          <a:p>
            <a:pPr lvl="2"/>
            <a:endParaRPr lang="en-US" dirty="0"/>
          </a:p>
          <a:p>
            <a:pPr lvl="1"/>
            <a:r>
              <a:rPr lang="en-US" dirty="0"/>
              <a:t>Received from IPP Job and Printer Extensions – Set 3 [PWG 5100.13-2012]</a:t>
            </a:r>
          </a:p>
          <a:p>
            <a:pPr lvl="2"/>
            <a:r>
              <a:rPr lang="en-US" dirty="0"/>
              <a:t>"finishings" enum values: 'trim-after-pages', 'trim-after-documents', 'trim-after-copies' and 'trim-after-job'</a:t>
            </a:r>
          </a:p>
          <a:p>
            <a:pPr lvl="1"/>
            <a:endParaRPr lang="en-US" dirty="0"/>
          </a:p>
          <a:p>
            <a:pPr lvl="1"/>
            <a:r>
              <a:rPr lang="en-US" dirty="0"/>
              <a:t>Latest draft: </a:t>
            </a:r>
            <a:r>
              <a:rPr lang="en-US" dirty="0">
                <a:hlinkClick r:id="rId3"/>
              </a:rPr>
              <a:t>https://ftp.pwg.org/pub/pwg/ipp/wd/wd-ippfinishings30-20210902.pdf</a:t>
            </a:r>
            <a:r>
              <a:rPr lang="en-US" dirty="0"/>
              <a:t> </a:t>
            </a:r>
          </a:p>
        </p:txBody>
      </p:sp>
      <p:sp>
        <p:nvSpPr>
          <p:cNvPr id="4" name="Slide Number Placeholder 3">
            <a:extLst>
              <a:ext uri="{FF2B5EF4-FFF2-40B4-BE49-F238E27FC236}">
                <a16:creationId xmlns:a16="http://schemas.microsoft.com/office/drawing/2014/main" id="{99835E04-DB5E-D74F-87F5-02FF2DF5E289}"/>
              </a:ext>
            </a:extLst>
          </p:cNvPr>
          <p:cNvSpPr>
            <a:spLocks noGrp="1"/>
          </p:cNvSpPr>
          <p:nvPr>
            <p:ph type="sldNum" sz="quarter" idx="4"/>
          </p:nvPr>
        </p:nvSpPr>
        <p:spPr/>
        <p:txBody>
          <a:bodyPr/>
          <a:lstStyle/>
          <a:p>
            <a:fld id="{86CB4B4D-7CA3-9044-876B-883B54F8677D}" type="slidenum">
              <a:rPr lang="en-US" smtClean="0"/>
              <a:pPr/>
              <a:t>23</a:t>
            </a:fld>
            <a:endParaRPr lang="en-US" dirty="0"/>
          </a:p>
        </p:txBody>
      </p:sp>
    </p:spTree>
    <p:extLst>
      <p:ext uri="{BB962C8B-B14F-4D97-AF65-F5344CB8AC3E}">
        <p14:creationId xmlns:p14="http://schemas.microsoft.com/office/powerpoint/2010/main" val="105709785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6583C-F68D-D74B-8B77-7429339D529E}"/>
              </a:ext>
            </a:extLst>
          </p:cNvPr>
          <p:cNvSpPr>
            <a:spLocks noGrp="1"/>
          </p:cNvSpPr>
          <p:nvPr>
            <p:ph type="title"/>
          </p:nvPr>
        </p:nvSpPr>
        <p:spPr/>
        <p:txBody>
          <a:bodyPr/>
          <a:lstStyle/>
          <a:p>
            <a:pPr lvl="0"/>
            <a:r>
              <a:rPr lang="en-US" dirty="0"/>
              <a:t>IPP Encrypted Jobs and Documents v1.0 (TRUSTNOONE)</a:t>
            </a:r>
          </a:p>
        </p:txBody>
      </p:sp>
      <p:sp>
        <p:nvSpPr>
          <p:cNvPr id="3" name="Text Placeholder 2">
            <a:extLst>
              <a:ext uri="{FF2B5EF4-FFF2-40B4-BE49-F238E27FC236}">
                <a16:creationId xmlns:a16="http://schemas.microsoft.com/office/drawing/2014/main" id="{65BC042D-BB6F-824E-BE7E-A454F0512278}"/>
              </a:ext>
            </a:extLst>
          </p:cNvPr>
          <p:cNvSpPr>
            <a:spLocks noGrp="1"/>
          </p:cNvSpPr>
          <p:nvPr>
            <p:ph type="body" idx="1"/>
          </p:nvPr>
        </p:nvSpPr>
        <p:spPr/>
        <p:txBody>
          <a:bodyPr/>
          <a:lstStyle/>
          <a:p>
            <a:r>
              <a:rPr lang="en-US" dirty="0"/>
              <a:t>Defines new encrypted IPP message formats and operations that provide IPP with end-to-end encryption of IPP Job attributes, Document attributes, and Document data</a:t>
            </a:r>
          </a:p>
          <a:p>
            <a:pPr lvl="1"/>
            <a:r>
              <a:rPr lang="en-US" dirty="0"/>
              <a:t>Currently proposal uses S/MIME 4.0</a:t>
            </a:r>
          </a:p>
          <a:p>
            <a:pPr lvl="1"/>
            <a:r>
              <a:rPr lang="en-US" dirty="0"/>
              <a:t>Can also use PGP</a:t>
            </a:r>
          </a:p>
          <a:p>
            <a:r>
              <a:rPr lang="en-US" dirty="0"/>
              <a:t>Status: Awaiting Prototype</a:t>
            </a:r>
          </a:p>
          <a:p>
            <a:r>
              <a:rPr lang="en-US" dirty="0"/>
              <a:t>Latest draft: </a:t>
            </a:r>
            <a:r>
              <a:rPr lang="en-US" dirty="0">
                <a:hlinkClick r:id="rId3"/>
              </a:rPr>
              <a:t>https://ftp.pwg.org/pub/pwg/ipp/wd/wd-ipptrustnoone10-20210428.pdf</a:t>
            </a:r>
            <a:endParaRPr lang="en-US" dirty="0"/>
          </a:p>
          <a:p>
            <a:endParaRPr lang="en-US" dirty="0"/>
          </a:p>
        </p:txBody>
      </p:sp>
      <p:sp>
        <p:nvSpPr>
          <p:cNvPr id="4" name="Slide Number Placeholder 3">
            <a:extLst>
              <a:ext uri="{FF2B5EF4-FFF2-40B4-BE49-F238E27FC236}">
                <a16:creationId xmlns:a16="http://schemas.microsoft.com/office/drawing/2014/main" id="{C545AE0E-C011-1147-9AE3-FB74ACF3F374}"/>
              </a:ext>
            </a:extLst>
          </p:cNvPr>
          <p:cNvSpPr>
            <a:spLocks noGrp="1"/>
          </p:cNvSpPr>
          <p:nvPr>
            <p:ph type="sldNum" sz="quarter" idx="4"/>
          </p:nvPr>
        </p:nvSpPr>
        <p:spPr/>
        <p:txBody>
          <a:bodyPr/>
          <a:lstStyle/>
          <a:p>
            <a:fld id="{86CB4B4D-7CA3-9044-876B-883B54F8677D}" type="slidenum">
              <a:rPr lang="en-US" smtClean="0"/>
              <a:pPr/>
              <a:t>24</a:t>
            </a:fld>
            <a:endParaRPr lang="en-US" dirty="0"/>
          </a:p>
        </p:txBody>
      </p:sp>
    </p:spTree>
    <p:extLst>
      <p:ext uri="{BB962C8B-B14F-4D97-AF65-F5344CB8AC3E}">
        <p14:creationId xmlns:p14="http://schemas.microsoft.com/office/powerpoint/2010/main" val="268330538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9FDCD-73F7-C04D-91EE-ECC425C3537F}"/>
              </a:ext>
            </a:extLst>
          </p:cNvPr>
          <p:cNvSpPr>
            <a:spLocks noGrp="1"/>
          </p:cNvSpPr>
          <p:nvPr>
            <p:ph type="title"/>
          </p:nvPr>
        </p:nvSpPr>
        <p:spPr/>
        <p:txBody>
          <a:bodyPr/>
          <a:lstStyle/>
          <a:p>
            <a:pPr lvl="0"/>
            <a:r>
              <a:rPr lang="en-US" dirty="0"/>
              <a:t>IPP Production Printing Extensions v2.0 (PPX)</a:t>
            </a:r>
          </a:p>
        </p:txBody>
      </p:sp>
      <p:sp>
        <p:nvSpPr>
          <p:cNvPr id="3" name="Text Placeholder 2">
            <a:extLst>
              <a:ext uri="{FF2B5EF4-FFF2-40B4-BE49-F238E27FC236}">
                <a16:creationId xmlns:a16="http://schemas.microsoft.com/office/drawing/2014/main" id="{212B4AB4-A686-BB47-B4F1-15D85A2BCAF9}"/>
              </a:ext>
            </a:extLst>
          </p:cNvPr>
          <p:cNvSpPr>
            <a:spLocks noGrp="1"/>
          </p:cNvSpPr>
          <p:nvPr>
            <p:ph type="body" idx="1"/>
          </p:nvPr>
        </p:nvSpPr>
        <p:spPr/>
        <p:txBody>
          <a:bodyPr>
            <a:normAutofit fontScale="62500" lnSpcReduction="20000"/>
          </a:bodyPr>
          <a:lstStyle/>
          <a:p>
            <a:pPr lvl="0"/>
            <a:r>
              <a:rPr lang="en-US" dirty="0"/>
              <a:t>Updating PWG 5100.3-2001</a:t>
            </a:r>
          </a:p>
          <a:p>
            <a:pPr lvl="0"/>
            <a:r>
              <a:rPr lang="en-US" dirty="0"/>
              <a:t>Status: Awaiting Prototype</a:t>
            </a:r>
          </a:p>
          <a:p>
            <a:pPr lvl="0"/>
            <a:r>
              <a:rPr lang="en-US" dirty="0"/>
              <a:t>Changes</a:t>
            </a:r>
          </a:p>
          <a:p>
            <a:pPr lvl="1"/>
            <a:r>
              <a:rPr lang="en-US" dirty="0"/>
              <a:t>Added</a:t>
            </a:r>
          </a:p>
          <a:p>
            <a:pPr lvl="2"/>
            <a:r>
              <a:rPr lang="en-US" dirty="0"/>
              <a:t>"image-orientation"</a:t>
            </a:r>
          </a:p>
          <a:p>
            <a:pPr lvl="2"/>
            <a:r>
              <a:rPr lang="en-US" dirty="0"/>
              <a:t>"date-time-at-completed-estimated", "date-time-at- processing-estimated", "time-at-completed-estimated", and "time-at-processing- estimated"</a:t>
            </a:r>
          </a:p>
          <a:p>
            <a:pPr lvl="2"/>
            <a:r>
              <a:rPr lang="en-US" dirty="0"/>
              <a:t>"job-complete-before" and "job-complete-before-time"</a:t>
            </a:r>
          </a:p>
          <a:p>
            <a:pPr lvl="1"/>
            <a:r>
              <a:rPr lang="en-US" dirty="0"/>
              <a:t>New Requirements</a:t>
            </a:r>
          </a:p>
          <a:p>
            <a:pPr lvl="2"/>
            <a:r>
              <a:rPr lang="en-US" dirty="0"/>
              <a:t>Required: </a:t>
            </a:r>
          </a:p>
          <a:p>
            <a:pPr lvl="3"/>
            <a:r>
              <a:rPr lang="en-US" dirty="0"/>
              <a:t>"insert-sheet", "job-error-sheet", "job-message-to-operator", "job-sheet- message", "page-delivery", "separator-sheets", "x-image-position", "x-image-shift", "x-side1-image-shift", "x-side2-image-shift", "y-image-position", "y-image-shift", "y- side1-image-shift", and "y-side2-image-shift"</a:t>
            </a:r>
          </a:p>
          <a:p>
            <a:pPr lvl="2"/>
            <a:r>
              <a:rPr lang="en-US" dirty="0"/>
              <a:t>Deprecated</a:t>
            </a:r>
          </a:p>
          <a:p>
            <a:pPr lvl="3"/>
            <a:r>
              <a:rPr lang="en-US" dirty="0"/>
              <a:t>"job-accounting-sheets", "media-input-tray-check", "presentation-direction-number-up" / "presentation-direction-number-up-default" / "presentation-direction-number-up-supported"</a:t>
            </a:r>
          </a:p>
          <a:p>
            <a:pPr lvl="2"/>
            <a:r>
              <a:rPr lang="en-US" dirty="0"/>
              <a:t>Obsolete</a:t>
            </a:r>
          </a:p>
          <a:p>
            <a:pPr lvl="3"/>
            <a:r>
              <a:rPr lang="en-US" dirty="0"/>
              <a:t>"page-order-received" / "page-order-received-default" / "page-order-received-supported", "current-page-order", "insert-after-page-number-supported", "job-accounting-output-bin-default", "job-recipient-name-default", and "user-defined-values-supported"</a:t>
            </a:r>
          </a:p>
          <a:p>
            <a:pPr lvl="1"/>
            <a:r>
              <a:rPr lang="en-US" dirty="0"/>
              <a:t>Moved </a:t>
            </a:r>
            <a:r>
              <a:rPr lang="en-US" dirty="0">
                <a:sym typeface="Wingdings" pitchFamily="2" charset="2"/>
              </a:rPr>
              <a:t>to</a:t>
            </a:r>
            <a:r>
              <a:rPr lang="en-US" dirty="0"/>
              <a:t> IPP Finishings 2.1 [PWG 5100.1-2017]</a:t>
            </a:r>
          </a:p>
          <a:p>
            <a:pPr lvl="2"/>
            <a:r>
              <a:rPr lang="en-US" dirty="0"/>
              <a:t>"finishings-col"</a:t>
            </a:r>
          </a:p>
          <a:p>
            <a:pPr lvl="1"/>
            <a:r>
              <a:rPr lang="en-US" dirty="0"/>
              <a:t>Moved to IPP Job Extensions v2.0 [PWG 5100.7]</a:t>
            </a:r>
          </a:p>
          <a:p>
            <a:pPr lvl="2"/>
            <a:r>
              <a:rPr lang="en-US" dirty="0"/>
              <a:t>"job-account-id", "job-accounting-user-id", "job-sheets-col", and "media-col"</a:t>
            </a:r>
            <a:endParaRPr lang="en-US" dirty="0">
              <a:sym typeface="Wingdings" pitchFamily="2" charset="2"/>
            </a:endParaRPr>
          </a:p>
          <a:p>
            <a:endParaRPr lang="en-US" dirty="0">
              <a:sym typeface="Wingdings" pitchFamily="2" charset="2"/>
            </a:endParaRPr>
          </a:p>
          <a:p>
            <a:r>
              <a:rPr lang="en-US" dirty="0">
                <a:sym typeface="Wingdings" pitchFamily="2" charset="2"/>
              </a:rPr>
              <a:t>Latest draft: </a:t>
            </a:r>
            <a:r>
              <a:rPr lang="en-US" dirty="0">
                <a:hlinkClick r:id="rId3"/>
              </a:rPr>
              <a:t>https://ftp.pwg.org/pub/pwg/ipp/wd/wd-ippppx20-20210817.pdf</a:t>
            </a:r>
            <a:r>
              <a:rPr lang="en-US" dirty="0"/>
              <a:t> </a:t>
            </a:r>
          </a:p>
        </p:txBody>
      </p:sp>
      <p:sp>
        <p:nvSpPr>
          <p:cNvPr id="4" name="Slide Number Placeholder 3">
            <a:extLst>
              <a:ext uri="{FF2B5EF4-FFF2-40B4-BE49-F238E27FC236}">
                <a16:creationId xmlns:a16="http://schemas.microsoft.com/office/drawing/2014/main" id="{EC187233-F88D-B24C-BDB6-8CE9FBFF5270}"/>
              </a:ext>
            </a:extLst>
          </p:cNvPr>
          <p:cNvSpPr>
            <a:spLocks noGrp="1"/>
          </p:cNvSpPr>
          <p:nvPr>
            <p:ph type="sldNum" sz="quarter" idx="4"/>
          </p:nvPr>
        </p:nvSpPr>
        <p:spPr/>
        <p:txBody>
          <a:bodyPr/>
          <a:lstStyle/>
          <a:p>
            <a:fld id="{86CB4B4D-7CA3-9044-876B-883B54F8677D}" type="slidenum">
              <a:rPr lang="en-US" smtClean="0"/>
              <a:pPr/>
              <a:t>25</a:t>
            </a:fld>
            <a:endParaRPr lang="en-US" dirty="0"/>
          </a:p>
        </p:txBody>
      </p:sp>
    </p:spTree>
    <p:extLst>
      <p:ext uri="{BB962C8B-B14F-4D97-AF65-F5344CB8AC3E}">
        <p14:creationId xmlns:p14="http://schemas.microsoft.com/office/powerpoint/2010/main" val="389810870"/>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3CD4-EFF9-7E40-B239-CADADF9BA35E}"/>
              </a:ext>
            </a:extLst>
          </p:cNvPr>
          <p:cNvSpPr>
            <a:spLocks noGrp="1"/>
          </p:cNvSpPr>
          <p:nvPr>
            <p:ph type="title"/>
          </p:nvPr>
        </p:nvSpPr>
        <p:spPr/>
        <p:txBody>
          <a:bodyPr/>
          <a:lstStyle/>
          <a:p>
            <a:pPr lvl="0"/>
            <a:r>
              <a:rPr lang="en-US" dirty="0"/>
              <a:t>IPP</a:t>
            </a:r>
            <a:r>
              <a:rPr lang="en-US" baseline="0" dirty="0"/>
              <a:t> Enterprise Printing Extensions v2.0 (EPX)</a:t>
            </a:r>
            <a:endParaRPr lang="en-US" dirty="0"/>
          </a:p>
        </p:txBody>
      </p:sp>
      <p:sp>
        <p:nvSpPr>
          <p:cNvPr id="3" name="Text Placeholder 2">
            <a:extLst>
              <a:ext uri="{FF2B5EF4-FFF2-40B4-BE49-F238E27FC236}">
                <a16:creationId xmlns:a16="http://schemas.microsoft.com/office/drawing/2014/main" id="{4EDEC183-F453-164C-9A04-90789DB746FB}"/>
              </a:ext>
            </a:extLst>
          </p:cNvPr>
          <p:cNvSpPr>
            <a:spLocks noGrp="1"/>
          </p:cNvSpPr>
          <p:nvPr>
            <p:ph type="body" idx="1"/>
          </p:nvPr>
        </p:nvSpPr>
        <p:spPr/>
        <p:txBody>
          <a:bodyPr>
            <a:normAutofit fontScale="70000" lnSpcReduction="20000"/>
          </a:bodyPr>
          <a:lstStyle/>
          <a:p>
            <a:pPr lvl="0"/>
            <a:r>
              <a:rPr lang="en-US" dirty="0"/>
              <a:t>Updating PWG 5100.11-2010</a:t>
            </a:r>
          </a:p>
          <a:p>
            <a:pPr lvl="0"/>
            <a:r>
              <a:rPr lang="en-US" dirty="0"/>
              <a:t>Changes</a:t>
            </a:r>
          </a:p>
          <a:p>
            <a:pPr lvl="1"/>
            <a:r>
              <a:rPr lang="en-US" dirty="0"/>
              <a:t>New Features</a:t>
            </a:r>
          </a:p>
          <a:p>
            <a:pPr lvl="2"/>
            <a:r>
              <a:rPr lang="en-US" dirty="0"/>
              <a:t>Job Storage feature (section ‎4.2), which provides "stored jobs" with more clearly defined semantics than the legacy Job Save and Reprint feature (now OBSOLETE)</a:t>
            </a:r>
          </a:p>
          <a:p>
            <a:pPr lvl="2"/>
            <a:r>
              <a:rPr lang="en-US" dirty="0"/>
              <a:t>Job Proof and Suspend feature (section ‎4.4.1) provides a simpler proof printing solution that is more congruent with vendor proof printing implementations already in the marketplace, replacing the legacy Job Proof Print feature (section ‎4.4.2), which is now DEPRECATED</a:t>
            </a:r>
          </a:p>
          <a:p>
            <a:pPr lvl="2"/>
            <a:r>
              <a:rPr lang="en-US" dirty="0"/>
              <a:t>Job Release feature (section ‎4.1) extends the legacy Secure Print feature and now interoperates with the Job Storage and Job Proof and Suspend feature to better support complex enterprise print workflow solutions</a:t>
            </a:r>
            <a:endParaRPr lang="en-US" b="0" i="0" u="none" strike="noStrike" cap="none" spc="0" baseline="0" dirty="0">
              <a:ln>
                <a:noFill/>
              </a:ln>
              <a:solidFill>
                <a:srgbClr val="000000"/>
              </a:solidFill>
              <a:effectLst/>
              <a:uFill>
                <a:solidFill>
                  <a:srgbClr val="000000"/>
                </a:solidFill>
              </a:uFill>
              <a:latin typeface="+mn-lt"/>
              <a:ea typeface="+mn-ea"/>
              <a:cs typeface="+mn-cs"/>
              <a:sym typeface="Verdana"/>
            </a:endParaRPr>
          </a:p>
          <a:p>
            <a:pPr lvl="2" indent="-285750">
              <a:spcBef>
                <a:spcPts val="400"/>
              </a:spcBef>
              <a:defRPr/>
            </a:pPr>
            <a:r>
              <a:rPr lang="en-US" b="0" i="0" u="none" strike="noStrike" cap="none" spc="0" baseline="0" dirty="0">
                <a:ln>
                  <a:noFill/>
                </a:ln>
                <a:solidFill>
                  <a:srgbClr val="000000"/>
                </a:solidFill>
                <a:effectLst/>
                <a:uFill>
                  <a:solidFill>
                    <a:srgbClr val="000000"/>
                  </a:solidFill>
                </a:uFill>
                <a:latin typeface="+mn-lt"/>
                <a:ea typeface="+mn-ea"/>
                <a:cs typeface="+mn-cs"/>
                <a:sym typeface="Verdana"/>
              </a:rPr>
              <a:t>The Job Print Policy feature (section ‎4.3) was added by adopting the Get-User-Printer-Attributes operation registered in 2017;</a:t>
            </a:r>
            <a:endParaRPr lang="en-US" dirty="0"/>
          </a:p>
          <a:p>
            <a:pPr lvl="1"/>
            <a:endParaRPr lang="en-US" dirty="0"/>
          </a:p>
          <a:p>
            <a:pPr lvl="1"/>
            <a:r>
              <a:rPr lang="en-US" dirty="0"/>
              <a:t>Moved to IPP Job Extensions v2.0 [PWG5100.7]</a:t>
            </a:r>
          </a:p>
          <a:p>
            <a:pPr lvl="2"/>
            <a:r>
              <a:rPr lang="en-US" dirty="0"/>
              <a:t>Many attributes and keywords (see slide 10) because they don't specifically apply to the new "enterprise printing" focus of this specification</a:t>
            </a:r>
          </a:p>
          <a:p>
            <a:pPr lvl="1"/>
            <a:endParaRPr lang="en-US" dirty="0"/>
          </a:p>
          <a:p>
            <a:pPr lvl="1"/>
            <a:r>
              <a:rPr lang="en-US" dirty="0"/>
              <a:t>Moved to IPP Production Printing Extensions v2.0 (PPX)</a:t>
            </a:r>
          </a:p>
          <a:p>
            <a:pPr lvl="2"/>
            <a:r>
              <a:rPr lang="en-US" dirty="0"/>
              <a:t>"job-phone-number", "job-phone-number-default", "job-phone-number-supported", "job-recipient-name", "job-recipient-name-default", and "job-recipient-name-supported"</a:t>
            </a:r>
          </a:p>
          <a:p>
            <a:endParaRPr lang="en-US" dirty="0">
              <a:sym typeface="Wingdings" pitchFamily="2" charset="2"/>
            </a:endParaRPr>
          </a:p>
          <a:p>
            <a:r>
              <a:rPr lang="en-US" dirty="0">
                <a:sym typeface="Wingdings" pitchFamily="2" charset="2"/>
              </a:rPr>
              <a:t>Latest draft: </a:t>
            </a:r>
            <a:r>
              <a:rPr lang="en-US" dirty="0">
                <a:sym typeface="Wingdings" pitchFamily="2" charset="2"/>
                <a:hlinkClick r:id="rId3"/>
              </a:rPr>
              <a:t>https://ftp.pwg.org/pub/pwg/ipp/wd/wd-ippepx20-20210817.pdf</a:t>
            </a:r>
            <a:r>
              <a:rPr lang="en-US" dirty="0">
                <a:sym typeface="Wingdings" pitchFamily="2" charset="2"/>
              </a:rPr>
              <a:t> </a:t>
            </a:r>
            <a:endParaRPr lang="en-US" dirty="0"/>
          </a:p>
        </p:txBody>
      </p:sp>
      <p:sp>
        <p:nvSpPr>
          <p:cNvPr id="4" name="Slide Number Placeholder 3">
            <a:extLst>
              <a:ext uri="{FF2B5EF4-FFF2-40B4-BE49-F238E27FC236}">
                <a16:creationId xmlns:a16="http://schemas.microsoft.com/office/drawing/2014/main" id="{C75BBBF6-B018-2C4F-B579-C129770493E6}"/>
              </a:ext>
            </a:extLst>
          </p:cNvPr>
          <p:cNvSpPr>
            <a:spLocks noGrp="1"/>
          </p:cNvSpPr>
          <p:nvPr>
            <p:ph type="sldNum" sz="quarter" idx="4"/>
          </p:nvPr>
        </p:nvSpPr>
        <p:spPr/>
        <p:txBody>
          <a:bodyPr/>
          <a:lstStyle/>
          <a:p>
            <a:fld id="{86CB4B4D-7CA3-9044-876B-883B54F8677D}" type="slidenum">
              <a:rPr lang="en-US" smtClean="0"/>
              <a:pPr/>
              <a:t>26</a:t>
            </a:fld>
            <a:endParaRPr lang="en-US" dirty="0"/>
          </a:p>
        </p:txBody>
      </p:sp>
    </p:spTree>
    <p:extLst>
      <p:ext uri="{BB962C8B-B14F-4D97-AF65-F5344CB8AC3E}">
        <p14:creationId xmlns:p14="http://schemas.microsoft.com/office/powerpoint/2010/main" val="4204137625"/>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D46F-8D0F-2D4E-8955-00D5579E6904}"/>
              </a:ext>
            </a:extLst>
          </p:cNvPr>
          <p:cNvSpPr>
            <a:spLocks noGrp="1"/>
          </p:cNvSpPr>
          <p:nvPr>
            <p:ph type="title"/>
          </p:nvPr>
        </p:nvSpPr>
        <p:spPr/>
        <p:txBody>
          <a:bodyPr/>
          <a:lstStyle/>
          <a:p>
            <a:pPr lvl="0"/>
            <a:r>
              <a:rPr lang="en-US" baseline="0" dirty="0"/>
              <a:t>IPP Driverless Printing Extensions v2.0 (NODRIVER)</a:t>
            </a:r>
            <a:endParaRPr lang="en-US" dirty="0"/>
          </a:p>
        </p:txBody>
      </p:sp>
      <p:sp>
        <p:nvSpPr>
          <p:cNvPr id="3" name="Text Placeholder 2">
            <a:extLst>
              <a:ext uri="{FF2B5EF4-FFF2-40B4-BE49-F238E27FC236}">
                <a16:creationId xmlns:a16="http://schemas.microsoft.com/office/drawing/2014/main" id="{CB8F00AE-BC06-1D44-AA72-188A00D522EF}"/>
              </a:ext>
            </a:extLst>
          </p:cNvPr>
          <p:cNvSpPr>
            <a:spLocks noGrp="1"/>
          </p:cNvSpPr>
          <p:nvPr>
            <p:ph type="body" idx="1"/>
          </p:nvPr>
        </p:nvSpPr>
        <p:spPr/>
        <p:txBody>
          <a:bodyPr>
            <a:normAutofit fontScale="77500" lnSpcReduction="20000"/>
          </a:bodyPr>
          <a:lstStyle/>
          <a:p>
            <a:pPr lvl="0"/>
            <a:r>
              <a:rPr lang="en-US" dirty="0"/>
              <a:t>Updating PWG 5100.13-2012</a:t>
            </a:r>
          </a:p>
          <a:p>
            <a:pPr lvl="0"/>
            <a:r>
              <a:rPr lang="en-US" dirty="0"/>
              <a:t>Changes</a:t>
            </a:r>
          </a:p>
          <a:p>
            <a:pPr lvl="1"/>
            <a:r>
              <a:rPr lang="en-US" dirty="0"/>
              <a:t>New Features</a:t>
            </a:r>
          </a:p>
          <a:p>
            <a:pPr lvl="2"/>
            <a:r>
              <a:rPr lang="en-US" dirty="0"/>
              <a:t>Job Presets adopted from the registration document where it was originally defined</a:t>
            </a:r>
          </a:p>
          <a:p>
            <a:pPr lvl="2"/>
            <a:r>
              <a:rPr lang="en-US" dirty="0"/>
              <a:t>Print Quality extends presets to support vendor print quality color customization</a:t>
            </a:r>
          </a:p>
          <a:p>
            <a:pPr lvl="2"/>
            <a:r>
              <a:rPr lang="en-US" dirty="0"/>
              <a:t>Color Modes support Printer color transformations with client-side previews</a:t>
            </a:r>
          </a:p>
          <a:p>
            <a:pPr lvl="2"/>
            <a:r>
              <a:rPr lang="en-US" dirty="0"/>
              <a:t>Message Catalog extensions to allow the Printer to supply "tooltips" and inline links to external help resources</a:t>
            </a:r>
          </a:p>
          <a:p>
            <a:pPr lvl="2"/>
            <a:r>
              <a:rPr lang="en-US" dirty="0"/>
              <a:t>"client-info" - replaces "document-format-details" for reporting client accounting information</a:t>
            </a:r>
          </a:p>
          <a:p>
            <a:pPr lvl="2"/>
            <a:r>
              <a:rPr lang="en-US" dirty="0"/>
              <a:t>Other minor enhancements</a:t>
            </a:r>
          </a:p>
          <a:p>
            <a:pPr lvl="2"/>
            <a:endParaRPr lang="en-US" dirty="0"/>
          </a:p>
          <a:p>
            <a:pPr lvl="1"/>
            <a:r>
              <a:rPr lang="en-US" dirty="0"/>
              <a:t>Received from IPP Transaction Based Printing Extensions (TRANS) [PWG5100.16-2013]</a:t>
            </a:r>
          </a:p>
          <a:p>
            <a:pPr lvl="2"/>
            <a:r>
              <a:rPr lang="en-US" dirty="0"/>
              <a:t>"jpeg-k-octets-supported", "jpeg-x-dimension-supported", "jpeg-y- dimension-supported", "pdf-k-octets-supported", "pdf-versions-supported", "print- scaling-default", "print-scaling-supported", "printer-</a:t>
            </a:r>
            <a:r>
              <a:rPr lang="en-US" dirty="0" err="1"/>
              <a:t>dns</a:t>
            </a:r>
            <a:r>
              <a:rPr lang="en-US" dirty="0"/>
              <a:t>-</a:t>
            </a:r>
            <a:r>
              <a:rPr lang="en-US" dirty="0" err="1"/>
              <a:t>sd</a:t>
            </a:r>
            <a:r>
              <a:rPr lang="en-US" dirty="0"/>
              <a:t>-name", and "printer-kind"</a:t>
            </a:r>
          </a:p>
          <a:p>
            <a:pPr marL="955039" lvl="2" indent="0">
              <a:buNone/>
            </a:pPr>
            <a:endParaRPr lang="en-US" dirty="0"/>
          </a:p>
          <a:p>
            <a:r>
              <a:rPr lang="en-US" dirty="0"/>
              <a:t>Latest draft: </a:t>
            </a:r>
            <a:r>
              <a:rPr lang="en-US" dirty="0">
                <a:hlinkClick r:id="rId3"/>
              </a:rPr>
              <a:t>https://ftp.pwg.org/pub/pwg/ipp/wd/wd-ippnodriver20-20210501.pdf</a:t>
            </a:r>
            <a:r>
              <a:rPr lang="en-US" dirty="0"/>
              <a:t> </a:t>
            </a:r>
          </a:p>
          <a:p>
            <a:pPr lvl="1"/>
            <a:endParaRPr lang="en-US" dirty="0"/>
          </a:p>
        </p:txBody>
      </p:sp>
      <p:sp>
        <p:nvSpPr>
          <p:cNvPr id="4" name="Slide Number Placeholder 3">
            <a:extLst>
              <a:ext uri="{FF2B5EF4-FFF2-40B4-BE49-F238E27FC236}">
                <a16:creationId xmlns:a16="http://schemas.microsoft.com/office/drawing/2014/main" id="{550C6D31-FE21-6F46-B4E5-0063BBB56500}"/>
              </a:ext>
            </a:extLst>
          </p:cNvPr>
          <p:cNvSpPr>
            <a:spLocks noGrp="1"/>
          </p:cNvSpPr>
          <p:nvPr>
            <p:ph type="sldNum" sz="quarter" idx="4"/>
          </p:nvPr>
        </p:nvSpPr>
        <p:spPr/>
        <p:txBody>
          <a:bodyPr/>
          <a:lstStyle/>
          <a:p>
            <a:fld id="{86CB4B4D-7CA3-9044-876B-883B54F8677D}" type="slidenum">
              <a:rPr lang="en-US" smtClean="0"/>
              <a:pPr/>
              <a:t>27</a:t>
            </a:fld>
            <a:endParaRPr lang="en-US" dirty="0"/>
          </a:p>
        </p:txBody>
      </p:sp>
    </p:spTree>
    <p:extLst>
      <p:ext uri="{BB962C8B-B14F-4D97-AF65-F5344CB8AC3E}">
        <p14:creationId xmlns:p14="http://schemas.microsoft.com/office/powerpoint/2010/main" val="294014932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Shape 359"/>
          <p:cNvSpPr>
            <a:spLocks noGrp="1"/>
          </p:cNvSpPr>
          <p:nvPr>
            <p:ph type="title"/>
          </p:nvPr>
        </p:nvSpPr>
        <p:spPr>
          <a:prstGeom prst="rect">
            <a:avLst/>
          </a:prstGeom>
        </p:spPr>
        <p:txBody>
          <a:bodyPr/>
          <a:lstStyle/>
          <a:p>
            <a:r>
              <a:rPr lang="en-US" dirty="0"/>
              <a:t>Mopria and the PWG</a:t>
            </a:r>
            <a:endParaRPr dirty="0"/>
          </a:p>
        </p:txBody>
      </p:sp>
    </p:spTree>
    <p:extLst>
      <p:ext uri="{BB962C8B-B14F-4D97-AF65-F5344CB8AC3E}">
        <p14:creationId xmlns:p14="http://schemas.microsoft.com/office/powerpoint/2010/main" val="305377845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289A2-793D-2C4C-A5C6-E4EDAA88B275}"/>
              </a:ext>
            </a:extLst>
          </p:cNvPr>
          <p:cNvSpPr>
            <a:spLocks noGrp="1"/>
          </p:cNvSpPr>
          <p:nvPr>
            <p:ph type="title"/>
          </p:nvPr>
        </p:nvSpPr>
        <p:spPr/>
        <p:txBody>
          <a:bodyPr/>
          <a:lstStyle/>
          <a:p>
            <a:r>
              <a:rPr lang="en-US" dirty="0"/>
              <a:t>Mopria Alliance and the PWG</a:t>
            </a:r>
          </a:p>
        </p:txBody>
      </p:sp>
      <p:sp>
        <p:nvSpPr>
          <p:cNvPr id="3" name="Text Placeholder 2">
            <a:extLst>
              <a:ext uri="{FF2B5EF4-FFF2-40B4-BE49-F238E27FC236}">
                <a16:creationId xmlns:a16="http://schemas.microsoft.com/office/drawing/2014/main" id="{28D1C6BC-25F9-8840-AC93-3DEF24CBFB26}"/>
              </a:ext>
            </a:extLst>
          </p:cNvPr>
          <p:cNvSpPr>
            <a:spLocks noGrp="1"/>
          </p:cNvSpPr>
          <p:nvPr>
            <p:ph type="body" idx="1"/>
          </p:nvPr>
        </p:nvSpPr>
        <p:spPr/>
        <p:txBody>
          <a:bodyPr>
            <a:normAutofit fontScale="85000" lnSpcReduction="20000"/>
          </a:bodyPr>
          <a:lstStyle/>
          <a:p>
            <a:r>
              <a:rPr lang="en-US" dirty="0"/>
              <a:t>Formal Liaison between Mopria and PWG in place</a:t>
            </a:r>
          </a:p>
          <a:p>
            <a:pPr lvl="2"/>
            <a:r>
              <a:rPr lang="en-US" dirty="0"/>
              <a:t>Michael </a:t>
            </a:r>
            <a:r>
              <a:rPr lang="en-US" dirty="0" err="1"/>
              <a:t>Rhines</a:t>
            </a:r>
            <a:r>
              <a:rPr lang="en-US" dirty="0"/>
              <a:t> (Qualcomm) is Mopria Alliance's liaison to the PWG</a:t>
            </a:r>
          </a:p>
          <a:p>
            <a:pPr lvl="2"/>
            <a:r>
              <a:rPr lang="en-US" dirty="0"/>
              <a:t>Renewed every 2 years</a:t>
            </a:r>
          </a:p>
          <a:p>
            <a:pPr lvl="1"/>
            <a:endParaRPr lang="en-US" dirty="0"/>
          </a:p>
          <a:p>
            <a:r>
              <a:rPr lang="en-US" dirty="0"/>
              <a:t>Even though we have different IPR and confidentiality policies, the PWG wants active communications between the PWG and its partners</a:t>
            </a:r>
          </a:p>
          <a:p>
            <a:pPr lvl="2"/>
            <a:r>
              <a:rPr lang="en-US" dirty="0"/>
              <a:t>But there have been difficulties with Mopria or its members communicating with the PWG. We are open to suggestions on how to improve communications between PWG and Mopria</a:t>
            </a:r>
          </a:p>
          <a:p>
            <a:pPr marL="955039" lvl="2" indent="0">
              <a:buNone/>
            </a:pPr>
            <a:endParaRPr lang="en-US" dirty="0"/>
          </a:p>
          <a:p>
            <a:r>
              <a:rPr lang="en-US" dirty="0"/>
              <a:t>Majority of Mopria Print technical specification built using PWG and IETF standards</a:t>
            </a:r>
          </a:p>
          <a:p>
            <a:pPr lvl="2"/>
            <a:r>
              <a:rPr lang="en-US" dirty="0"/>
              <a:t>Mopria can extend these using their own definitions or create their own normative requirements</a:t>
            </a:r>
          </a:p>
          <a:p>
            <a:pPr lvl="1"/>
            <a:endParaRPr lang="en-US" dirty="0"/>
          </a:p>
          <a:p>
            <a:r>
              <a:rPr lang="en-US" dirty="0"/>
              <a:t>Mopria Alliance or its members </a:t>
            </a:r>
            <a:r>
              <a:rPr lang="en-US" u="sng" dirty="0"/>
              <a:t>should not hesitate</a:t>
            </a:r>
            <a:r>
              <a:rPr lang="en-US" dirty="0"/>
              <a:t> to reach out to the PWG with questions or issues relating to PWG specifications or other documents, or the IANA IPP Registry</a:t>
            </a:r>
          </a:p>
          <a:p>
            <a:pPr lvl="2"/>
            <a:r>
              <a:rPr lang="en-US" dirty="0"/>
              <a:t>Submit feedback to the PWG via Mopria Liaison to PWG or directly</a:t>
            </a:r>
          </a:p>
        </p:txBody>
      </p:sp>
      <p:sp>
        <p:nvSpPr>
          <p:cNvPr id="4" name="Slide Number Placeholder 3">
            <a:extLst>
              <a:ext uri="{FF2B5EF4-FFF2-40B4-BE49-F238E27FC236}">
                <a16:creationId xmlns:a16="http://schemas.microsoft.com/office/drawing/2014/main" id="{39390910-3D96-4B48-847F-B2A5F881D571}"/>
              </a:ext>
            </a:extLst>
          </p:cNvPr>
          <p:cNvSpPr>
            <a:spLocks noGrp="1"/>
          </p:cNvSpPr>
          <p:nvPr>
            <p:ph type="sldNum" sz="quarter" idx="4"/>
          </p:nvPr>
        </p:nvSpPr>
        <p:spPr/>
        <p:txBody>
          <a:bodyPr/>
          <a:lstStyle/>
          <a:p>
            <a:fld id="{86CB4B4D-7CA3-9044-876B-883B54F8677D}" type="slidenum">
              <a:rPr lang="en-US" smtClean="0"/>
              <a:pPr/>
              <a:t>4</a:t>
            </a:fld>
            <a:endParaRPr lang="en-US" dirty="0"/>
          </a:p>
        </p:txBody>
      </p:sp>
    </p:spTree>
    <p:extLst>
      <p:ext uri="{BB962C8B-B14F-4D97-AF65-F5344CB8AC3E}">
        <p14:creationId xmlns:p14="http://schemas.microsoft.com/office/powerpoint/2010/main" val="220157150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Shape 359"/>
          <p:cNvSpPr>
            <a:spLocks noGrp="1"/>
          </p:cNvSpPr>
          <p:nvPr>
            <p:ph type="title"/>
          </p:nvPr>
        </p:nvSpPr>
        <p:spPr>
          <a:prstGeom prst="rect">
            <a:avLst/>
          </a:prstGeom>
        </p:spPr>
        <p:txBody>
          <a:bodyPr/>
          <a:lstStyle/>
          <a:p>
            <a:r>
              <a:rPr lang="en-US" dirty="0"/>
              <a:t>Imaging Device Security (IDS) Workgroup </a:t>
            </a:r>
            <a:endParaRPr dirty="0"/>
          </a:p>
        </p:txBody>
      </p:sp>
    </p:spTree>
    <p:extLst>
      <p:ext uri="{BB962C8B-B14F-4D97-AF65-F5344CB8AC3E}">
        <p14:creationId xmlns:p14="http://schemas.microsoft.com/office/powerpoint/2010/main" val="13991589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0EA33-7E9D-EC42-BDA3-23DC7A1EB5E6}"/>
              </a:ext>
            </a:extLst>
          </p:cNvPr>
          <p:cNvSpPr>
            <a:spLocks noGrp="1"/>
          </p:cNvSpPr>
          <p:nvPr>
            <p:ph type="title"/>
          </p:nvPr>
        </p:nvSpPr>
        <p:spPr/>
        <p:txBody>
          <a:bodyPr/>
          <a:lstStyle/>
          <a:p>
            <a:r>
              <a:rPr lang="en-US" dirty="0"/>
              <a:t>PWG Imaging Device Security</a:t>
            </a:r>
          </a:p>
        </p:txBody>
      </p:sp>
      <p:sp>
        <p:nvSpPr>
          <p:cNvPr id="3" name="Text Placeholder 2">
            <a:extLst>
              <a:ext uri="{FF2B5EF4-FFF2-40B4-BE49-F238E27FC236}">
                <a16:creationId xmlns:a16="http://schemas.microsoft.com/office/drawing/2014/main" id="{D5DE4470-2E9F-144C-A4B4-64850239C67E}"/>
              </a:ext>
            </a:extLst>
          </p:cNvPr>
          <p:cNvSpPr>
            <a:spLocks noGrp="1"/>
          </p:cNvSpPr>
          <p:nvPr>
            <p:ph type="body" idx="1"/>
          </p:nvPr>
        </p:nvSpPr>
        <p:spPr/>
        <p:txBody>
          <a:bodyPr>
            <a:normAutofit lnSpcReduction="10000"/>
          </a:bodyPr>
          <a:lstStyle/>
          <a:p>
            <a:r>
              <a:rPr lang="en-US" dirty="0"/>
              <a:t>Secure the Client and Printer to establish and maintain customer faith in the printing ecosystem</a:t>
            </a:r>
          </a:p>
          <a:p>
            <a:pPr lvl="1"/>
            <a:r>
              <a:rPr lang="en-US" dirty="0"/>
              <a:t>Protecting communications</a:t>
            </a:r>
          </a:p>
          <a:p>
            <a:pPr lvl="1"/>
            <a:r>
              <a:rPr lang="en-US" dirty="0"/>
              <a:t>Protecting information stored at rest</a:t>
            </a:r>
          </a:p>
          <a:p>
            <a:endParaRPr lang="en-US" dirty="0"/>
          </a:p>
          <a:p>
            <a:r>
              <a:rPr lang="en-US" dirty="0"/>
              <a:t>Define standards and guidelines to make the imaging device (printer) and the act of printing more trusted</a:t>
            </a:r>
          </a:p>
          <a:p>
            <a:pPr lvl="1"/>
            <a:r>
              <a:rPr lang="en-US" dirty="0"/>
              <a:t>Protects User Data (document content), Printer data (job ticket) and TSF Data (login credentials, encryption keys)</a:t>
            </a:r>
          </a:p>
          <a:p>
            <a:pPr lvl="1"/>
            <a:r>
              <a:rPr lang="en-US" dirty="0"/>
              <a:t>Defines requirements for data access and transport security</a:t>
            </a:r>
          </a:p>
          <a:p>
            <a:endParaRPr lang="en-US" dirty="0"/>
          </a:p>
          <a:p>
            <a:r>
              <a:rPr lang="en-US" dirty="0"/>
              <a:t>PWG Hardcopy Device Security Guidelines v1.0 (HCDSEC): </a:t>
            </a:r>
          </a:p>
          <a:p>
            <a:pPr lvl="1"/>
            <a:r>
              <a:rPr lang="en-US" dirty="0">
                <a:hlinkClick r:id="rId2"/>
              </a:rPr>
              <a:t>https://ftp.pwg.org/pub/pwg/ids/wd/wd-idshcdsec10-20201101.pdf</a:t>
            </a:r>
            <a:endParaRPr lang="en-US" dirty="0"/>
          </a:p>
          <a:p>
            <a:pPr lvl="1"/>
            <a:endParaRPr lang="en-US" dirty="0"/>
          </a:p>
        </p:txBody>
      </p:sp>
      <p:sp>
        <p:nvSpPr>
          <p:cNvPr id="4" name="Slide Number Placeholder 3">
            <a:extLst>
              <a:ext uri="{FF2B5EF4-FFF2-40B4-BE49-F238E27FC236}">
                <a16:creationId xmlns:a16="http://schemas.microsoft.com/office/drawing/2014/main" id="{E25BABCA-5FD4-D540-A155-4659AFE43538}"/>
              </a:ext>
            </a:extLst>
          </p:cNvPr>
          <p:cNvSpPr>
            <a:spLocks noGrp="1"/>
          </p:cNvSpPr>
          <p:nvPr>
            <p:ph type="sldNum" sz="quarter" idx="4"/>
          </p:nvPr>
        </p:nvSpPr>
        <p:spPr/>
        <p:txBody>
          <a:bodyPr/>
          <a:lstStyle/>
          <a:p>
            <a:fld id="{86CB4B4D-7CA3-9044-876B-883B54F8677D}" type="slidenum">
              <a:rPr lang="en-US" smtClean="0"/>
              <a:pPr/>
              <a:t>6</a:t>
            </a:fld>
            <a:endParaRPr lang="en-US" dirty="0"/>
          </a:p>
        </p:txBody>
      </p:sp>
    </p:spTree>
    <p:extLst>
      <p:ext uri="{BB962C8B-B14F-4D97-AF65-F5344CB8AC3E}">
        <p14:creationId xmlns:p14="http://schemas.microsoft.com/office/powerpoint/2010/main" val="208209822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B487DA-4D09-9D42-A6F6-366A4876C11C}"/>
              </a:ext>
            </a:extLst>
          </p:cNvPr>
          <p:cNvSpPr>
            <a:spLocks noGrp="1"/>
          </p:cNvSpPr>
          <p:nvPr>
            <p:ph type="title"/>
          </p:nvPr>
        </p:nvSpPr>
        <p:spPr/>
        <p:txBody>
          <a:bodyPr/>
          <a:lstStyle/>
          <a:p>
            <a:r>
              <a:rPr lang="en-US" dirty="0"/>
              <a:t>Internet Printing Protocol (IPP) Workgroup</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535C0-C7D5-9A47-BD1B-805BE77F94D6}"/>
              </a:ext>
            </a:extLst>
          </p:cNvPr>
          <p:cNvSpPr>
            <a:spLocks noGrp="1"/>
          </p:cNvSpPr>
          <p:nvPr>
            <p:ph type="title"/>
          </p:nvPr>
        </p:nvSpPr>
        <p:spPr/>
        <p:txBody>
          <a:bodyPr/>
          <a:lstStyle/>
          <a:p>
            <a:r>
              <a:rPr lang="en-US" dirty="0"/>
              <a:t>Core IPP</a:t>
            </a:r>
            <a:r>
              <a:rPr lang="en-US" baseline="0" dirty="0"/>
              <a:t> Specifications</a:t>
            </a:r>
            <a:endParaRPr lang="en-US" dirty="0"/>
          </a:p>
        </p:txBody>
      </p:sp>
      <p:sp>
        <p:nvSpPr>
          <p:cNvPr id="3" name="Text Placeholder 2">
            <a:extLst>
              <a:ext uri="{FF2B5EF4-FFF2-40B4-BE49-F238E27FC236}">
                <a16:creationId xmlns:a16="http://schemas.microsoft.com/office/drawing/2014/main" id="{36ED0177-95CE-8C47-A6AD-8B6A5B66B518}"/>
              </a:ext>
            </a:extLst>
          </p:cNvPr>
          <p:cNvSpPr>
            <a:spLocks noGrp="1"/>
          </p:cNvSpPr>
          <p:nvPr>
            <p:ph type="body" idx="1"/>
          </p:nvPr>
        </p:nvSpPr>
        <p:spPr/>
        <p:txBody>
          <a:bodyPr>
            <a:normAutofit fontScale="70000" lnSpcReduction="20000"/>
          </a:bodyPr>
          <a:lstStyle/>
          <a:p>
            <a:pPr marL="40640" indent="0">
              <a:buNone/>
            </a:pPr>
            <a:r>
              <a:rPr lang="en-US" dirty="0"/>
              <a:t>Lines in </a:t>
            </a:r>
            <a:r>
              <a:rPr lang="en-US" dirty="0">
                <a:solidFill>
                  <a:srgbClr val="FF0000"/>
                </a:solidFill>
              </a:rPr>
              <a:t>RED</a:t>
            </a:r>
            <a:r>
              <a:rPr lang="en-US" dirty="0"/>
              <a:t> have updates pending; lines in </a:t>
            </a:r>
            <a:r>
              <a:rPr lang="en-US" dirty="0">
                <a:solidFill>
                  <a:srgbClr val="0070C0"/>
                </a:solidFill>
              </a:rPr>
              <a:t>BLUE</a:t>
            </a:r>
            <a:r>
              <a:rPr lang="en-US" dirty="0"/>
              <a:t> were ratified in the last 2 years</a:t>
            </a:r>
          </a:p>
          <a:p>
            <a:pPr marL="40640" indent="0">
              <a:buNone/>
            </a:pPr>
            <a:endParaRPr lang="en-US" dirty="0"/>
          </a:p>
          <a:p>
            <a:r>
              <a:rPr lang="en-US" dirty="0"/>
              <a:t>IETF STD 92: IPP/1.1 (RFC 8010 and RFC 8011)</a:t>
            </a:r>
          </a:p>
          <a:p>
            <a:endParaRPr lang="en-US" dirty="0"/>
          </a:p>
          <a:p>
            <a:r>
              <a:rPr lang="en-US" dirty="0">
                <a:solidFill>
                  <a:srgbClr val="FF0000"/>
                </a:solidFill>
              </a:rPr>
              <a:t>PWG 5100.1-2017: IPP Finishings 2.1 (FIN)</a:t>
            </a:r>
          </a:p>
          <a:p>
            <a:r>
              <a:rPr lang="en-US" dirty="0">
                <a:solidFill>
                  <a:srgbClr val="FF0000"/>
                </a:solidFill>
              </a:rPr>
              <a:t>PWG 5100.3-2001: Production Printing Attributes – Set 1</a:t>
            </a:r>
          </a:p>
          <a:p>
            <a:r>
              <a:rPr lang="en-US" dirty="0">
                <a:solidFill>
                  <a:srgbClr val="0070C0"/>
                </a:solidFill>
              </a:rPr>
              <a:t>PWG 5100.7-2019: IPP Job Extensions v2.0 (JOBEXT)</a:t>
            </a:r>
          </a:p>
          <a:p>
            <a:r>
              <a:rPr lang="en-US" dirty="0">
                <a:solidFill>
                  <a:srgbClr val="FF0000"/>
                </a:solidFill>
              </a:rPr>
              <a:t>PWG 5100.11-2010: IPP: Job and Printer Extensions - Set 2 (JPS2)</a:t>
            </a:r>
          </a:p>
          <a:p>
            <a:r>
              <a:rPr lang="en-US" dirty="0">
                <a:solidFill>
                  <a:srgbClr val="FF0000"/>
                </a:solidFill>
              </a:rPr>
              <a:t>PWG 5100.13-2012: IPP: Job and Printer Extensions – Set 3 (JPS3)</a:t>
            </a:r>
          </a:p>
          <a:p>
            <a:r>
              <a:rPr lang="en-US" dirty="0">
                <a:solidFill>
                  <a:srgbClr val="0070C0"/>
                </a:solidFill>
              </a:rPr>
              <a:t>PWG 5100.14-2020: IPP Everywhere™ v1.1</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lang="en-US" sz="1800" b="0" i="0" u="none" strike="noStrike" cap="none" spc="0" baseline="0" dirty="0">
                <a:ln>
                  <a:noFill/>
                </a:ln>
                <a:solidFill>
                  <a:srgbClr val="0070C0"/>
                </a:solidFill>
                <a:effectLst/>
                <a:uFill>
                  <a:solidFill>
                    <a:srgbClr val="000000"/>
                  </a:solidFill>
                </a:uFill>
                <a:sym typeface="Verdana"/>
              </a:rPr>
              <a:t>PWG 5100.20-2020: IPP Everywhere™ Printer Self-Certification Manual v1.1 (SELFCERT)</a:t>
            </a:r>
            <a:endParaRPr lang="en-US" dirty="0">
              <a:solidFill>
                <a:srgbClr val="0070C0"/>
              </a:solidFill>
            </a:endParaRPr>
          </a:p>
          <a:p>
            <a:r>
              <a:rPr lang="en-US" dirty="0"/>
              <a:t>PWG 5100.15-2014: IPP </a:t>
            </a:r>
            <a:r>
              <a:rPr lang="en-US" dirty="0" err="1"/>
              <a:t>FaxOut</a:t>
            </a:r>
            <a:r>
              <a:rPr lang="en-US" dirty="0"/>
              <a:t> Service</a:t>
            </a:r>
          </a:p>
          <a:p>
            <a:r>
              <a:rPr lang="en-US" dirty="0">
                <a:solidFill>
                  <a:srgbClr val="0070C0"/>
                </a:solidFill>
              </a:rPr>
              <a:t>PWG 5100.16-2020: IPP Transaction-Based Printing Extensions v1.1</a:t>
            </a:r>
          </a:p>
          <a:p>
            <a:r>
              <a:rPr lang="en-US" dirty="0"/>
              <a:t>PWG 5100.17-2014: IPP Scan Service</a:t>
            </a:r>
          </a:p>
          <a:p>
            <a:r>
              <a:rPr lang="en-US" dirty="0"/>
              <a:t>PWG 5100.18-2015: IPP Shared Infrastructure Extensions (INFRA)</a:t>
            </a:r>
          </a:p>
          <a:p>
            <a:r>
              <a:rPr lang="en-US" dirty="0"/>
              <a:t>PWG 5100.19-2015: IPP Implementor's Guide v2.0 (IG)</a:t>
            </a:r>
          </a:p>
          <a:p>
            <a:r>
              <a:rPr lang="en-US" dirty="0">
                <a:solidFill>
                  <a:srgbClr val="0070C0"/>
                </a:solidFill>
              </a:rPr>
              <a:t>PWG 5100.22-2019: IPP System Service v1.0 (SYSTEM)</a:t>
            </a:r>
          </a:p>
          <a:p>
            <a:r>
              <a:rPr lang="en-US" dirty="0"/>
              <a:t>PWG 5101.1-2013: PWG Media Standardized Names 2.0</a:t>
            </a:r>
          </a:p>
          <a:p>
            <a:r>
              <a:rPr lang="en-US" dirty="0"/>
              <a:t>PWG 5102.4-2012: PWG Raster Format</a:t>
            </a:r>
          </a:p>
        </p:txBody>
      </p:sp>
      <p:sp>
        <p:nvSpPr>
          <p:cNvPr id="4" name="Slide Number Placeholder 3">
            <a:extLst>
              <a:ext uri="{FF2B5EF4-FFF2-40B4-BE49-F238E27FC236}">
                <a16:creationId xmlns:a16="http://schemas.microsoft.com/office/drawing/2014/main" id="{91FBA63D-FB75-1644-B6A6-9DA88D34A125}"/>
              </a:ext>
            </a:extLst>
          </p:cNvPr>
          <p:cNvSpPr>
            <a:spLocks noGrp="1"/>
          </p:cNvSpPr>
          <p:nvPr>
            <p:ph type="sldNum" sz="quarter" idx="4"/>
          </p:nvPr>
        </p:nvSpPr>
        <p:spPr/>
        <p:txBody>
          <a:bodyPr/>
          <a:lstStyle/>
          <a:p>
            <a:fld id="{86CB4B4D-7CA3-9044-876B-883B54F8677D}" type="slidenum">
              <a:rPr lang="en-US" smtClean="0"/>
              <a:pPr/>
              <a:t>8</a:t>
            </a:fld>
            <a:endParaRPr lang="en-US" dirty="0"/>
          </a:p>
        </p:txBody>
      </p:sp>
    </p:spTree>
    <p:extLst>
      <p:ext uri="{BB962C8B-B14F-4D97-AF65-F5344CB8AC3E}">
        <p14:creationId xmlns:p14="http://schemas.microsoft.com/office/powerpoint/2010/main" val="29320895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92500" lnSpcReduction="10000"/>
          </a:bodyPr>
          <a:lstStyle/>
          <a:p>
            <a:r>
              <a:rPr lang="en-US" dirty="0">
                <a:hlinkClick r:id="rId3"/>
              </a:rPr>
              <a:t>https://www.pwg.org/ipp/everywhere.html</a:t>
            </a:r>
            <a:r>
              <a:rPr lang="en-US" dirty="0"/>
              <a:t> </a:t>
            </a:r>
          </a:p>
          <a:p>
            <a:endParaRPr lang="en-US" dirty="0"/>
          </a:p>
          <a:p>
            <a:r>
              <a:rPr lang="en-US" b="1" dirty="0">
                <a:solidFill>
                  <a:srgbClr val="FF0000"/>
                </a:solidFill>
              </a:rPr>
              <a:t>752</a:t>
            </a:r>
            <a:r>
              <a:rPr lang="en-US" dirty="0"/>
              <a:t> printers now certified!</a:t>
            </a:r>
          </a:p>
          <a:p>
            <a:pPr lvl="1"/>
            <a:r>
              <a:rPr lang="en-US" dirty="0">
                <a:hlinkClick r:id="rId4"/>
              </a:rPr>
              <a:t>https://www.pwg.org/printers/</a:t>
            </a:r>
            <a:endParaRPr lang="en-US" dirty="0"/>
          </a:p>
          <a:p>
            <a:pPr lvl="1"/>
            <a:r>
              <a:rPr lang="en-US" dirty="0"/>
              <a:t>More on the way!</a:t>
            </a:r>
          </a:p>
          <a:p>
            <a:pPr marL="40640" indent="0">
              <a:buNone/>
            </a:pPr>
            <a:endParaRPr lang="en-US" dirty="0">
              <a:solidFill>
                <a:srgbClr val="FF0000"/>
              </a:solidFill>
              <a:sym typeface="Wingdings" pitchFamily="2" charset="2"/>
            </a:endParaRPr>
          </a:p>
          <a:p>
            <a:r>
              <a:rPr lang="en-US" dirty="0"/>
              <a:t>IPP Everywhere™ Self Certification 1.1 Update 3</a:t>
            </a:r>
            <a:endParaRPr lang="en-US" dirty="0">
              <a:solidFill>
                <a:srgbClr val="FF0000"/>
              </a:solidFill>
            </a:endParaRPr>
          </a:p>
          <a:p>
            <a:pPr lvl="1">
              <a:buFont typeface="Wingdings" pitchFamily="2" charset="2"/>
              <a:buChar char="à"/>
            </a:pPr>
            <a:r>
              <a:rPr lang="en-US" dirty="0">
                <a:sym typeface="Wingdings" pitchFamily="2" charset="2"/>
              </a:rPr>
              <a:t>Released May 17, 2021; approved June 16, 2021</a:t>
            </a:r>
          </a:p>
          <a:p>
            <a:pPr lvl="1">
              <a:buFont typeface="Wingdings" pitchFamily="2" charset="2"/>
              <a:buChar char="à"/>
            </a:pPr>
            <a:r>
              <a:rPr lang="en-US" dirty="0">
                <a:solidFill>
                  <a:srgbClr val="FF0000"/>
                </a:solidFill>
                <a:sym typeface="Wingdings" pitchFamily="2" charset="2"/>
              </a:rPr>
              <a:t>Mandatory for certification starting July 1, 2021</a:t>
            </a:r>
          </a:p>
          <a:p>
            <a:pPr lvl="2">
              <a:buFont typeface="Wingdings" pitchFamily="2" charset="2"/>
              <a:buChar char="à"/>
            </a:pPr>
            <a:r>
              <a:rPr lang="en-US" dirty="0">
                <a:solidFill>
                  <a:srgbClr val="FF0000"/>
                </a:solidFill>
                <a:sym typeface="Wingdings" pitchFamily="2" charset="2"/>
              </a:rPr>
              <a:t>IPP Everywhere v1.0 Certifications no longer accepted</a:t>
            </a:r>
          </a:p>
          <a:p>
            <a:pPr marL="40640" indent="0">
              <a:buNone/>
            </a:pPr>
            <a:endParaRPr lang="en-US" sz="1600" dirty="0"/>
          </a:p>
          <a:p>
            <a:r>
              <a:rPr lang="en-US" dirty="0"/>
              <a:t>IPP Everywhere™ Self Certification 1.1 Update 4</a:t>
            </a:r>
          </a:p>
          <a:p>
            <a:pPr lvl="1"/>
            <a:r>
              <a:rPr lang="en-US" dirty="0"/>
              <a:t>In development; no beta available yet</a:t>
            </a:r>
          </a:p>
          <a:p>
            <a:pPr lvl="1"/>
            <a:endParaRPr lang="en-US" dirty="0"/>
          </a:p>
          <a:p>
            <a:r>
              <a:rPr lang="en-US" dirty="0"/>
              <a:t>IPP Everywhere v2.0 scoping and requirements in development</a:t>
            </a:r>
          </a:p>
          <a:p>
            <a:pPr lvl="1"/>
            <a:endParaRPr lang="en-US" sz="1600" dirty="0"/>
          </a:p>
        </p:txBody>
      </p:sp>
      <p:sp>
        <p:nvSpPr>
          <p:cNvPr id="2" name="Title 1"/>
          <p:cNvSpPr>
            <a:spLocks noGrp="1"/>
          </p:cNvSpPr>
          <p:nvPr>
            <p:ph type="title"/>
          </p:nvPr>
        </p:nvSpPr>
        <p:spPr/>
        <p:txBody>
          <a:bodyPr/>
          <a:lstStyle/>
          <a:p>
            <a:r>
              <a:rPr lang="en-US" dirty="0"/>
              <a:t>IPP Everywhere™ Certified Printers</a:t>
            </a:r>
          </a:p>
        </p:txBody>
      </p:sp>
      <p:sp>
        <p:nvSpPr>
          <p:cNvPr id="4" name="Shape 334">
            <a:extLst>
              <a:ext uri="{FF2B5EF4-FFF2-40B4-BE49-F238E27FC236}">
                <a16:creationId xmlns:a16="http://schemas.microsoft.com/office/drawing/2014/main" id="{E9D04879-88AE-4841-BE83-2FC928879F76}"/>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9</a:t>
            </a:fld>
            <a:endParaRPr/>
          </a:p>
        </p:txBody>
      </p:sp>
    </p:spTree>
    <p:extLst>
      <p:ext uri="{BB962C8B-B14F-4D97-AF65-F5344CB8AC3E}">
        <p14:creationId xmlns:p14="http://schemas.microsoft.com/office/powerpoint/2010/main" val="938862281"/>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76365</TotalTime>
  <Words>2569</Words>
  <Application>Microsoft Macintosh PowerPoint</Application>
  <PresentationFormat>On-screen Show (4:3)</PresentationFormat>
  <Paragraphs>310</Paragraphs>
  <Slides>27</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Lucida Grande</vt:lpstr>
      <vt:lpstr>Verdana</vt:lpstr>
      <vt:lpstr>Wingdings</vt:lpstr>
      <vt:lpstr>White</vt:lpstr>
      <vt:lpstr>PWG 2021 State of the Union</vt:lpstr>
      <vt:lpstr>PWG 2021 State of the Union</vt:lpstr>
      <vt:lpstr>Mopria and the PWG</vt:lpstr>
      <vt:lpstr>Mopria Alliance and the PWG</vt:lpstr>
      <vt:lpstr>Imaging Device Security (IDS) Workgroup </vt:lpstr>
      <vt:lpstr>PWG Imaging Device Security</vt:lpstr>
      <vt:lpstr>Internet Printing Protocol (IPP) Workgroup</vt:lpstr>
      <vt:lpstr>Core IPP Specifications</vt:lpstr>
      <vt:lpstr>IPP Everywhere™ Certified Printers</vt:lpstr>
      <vt:lpstr>Recently Approved</vt:lpstr>
      <vt:lpstr>Work in Progress 2021-2022</vt:lpstr>
      <vt:lpstr>Next PWG Face-to-Face Meeting</vt:lpstr>
      <vt:lpstr>Thank You!</vt:lpstr>
      <vt:lpstr>Recently Approved : Details</vt:lpstr>
      <vt:lpstr>Updated - 2019</vt:lpstr>
      <vt:lpstr>New - 2019</vt:lpstr>
      <vt:lpstr>Updated - 2020</vt:lpstr>
      <vt:lpstr>Updated - 2020</vt:lpstr>
      <vt:lpstr>Updated - 2020</vt:lpstr>
      <vt:lpstr>New - 2021</vt:lpstr>
      <vt:lpstr>Work in Progress 2021-2022 : Details</vt:lpstr>
      <vt:lpstr>Deprecating IPP Print by Reference v1.0 Registration</vt:lpstr>
      <vt:lpstr>IPP Finishings 3.0</vt:lpstr>
      <vt:lpstr>IPP Encrypted Jobs and Documents v1.0 (TRUSTNOONE)</vt:lpstr>
      <vt:lpstr>IPP Production Printing Extensions v2.0 (PPX)</vt:lpstr>
      <vt:lpstr>IPP Enterprise Printing Extensions v2.0 (EPX)</vt:lpstr>
      <vt:lpstr>IPP Driverless Printing Extensions v2.0 (NODRIVER)</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2021 State of the Union</dc:title>
  <dc:subject/>
  <dc:creator>Smith Kennedy (PWG Chair, HP Inc.)</dc:creator>
  <cp:keywords/>
  <dc:description/>
  <cp:lastModifiedBy>Kennedy, Smith (Wireless &amp; IPP Standards)</cp:lastModifiedBy>
  <cp:revision>652</cp:revision>
  <cp:lastPrinted>2019-08-28T15:37:14Z</cp:lastPrinted>
  <dcterms:modified xsi:type="dcterms:W3CDTF">2021-10-28T14:06:07Z</dcterms:modified>
  <cp:category/>
</cp:coreProperties>
</file>