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6" r:id="rId2"/>
    <p:sldId id="454" r:id="rId3"/>
    <p:sldId id="257" r:id="rId4"/>
    <p:sldId id="451" r:id="rId5"/>
    <p:sldId id="461" r:id="rId6"/>
    <p:sldId id="258" r:id="rId7"/>
    <p:sldId id="457" r:id="rId8"/>
    <p:sldId id="458" r:id="rId9"/>
    <p:sldId id="459" r:id="rId10"/>
    <p:sldId id="460" r:id="rId11"/>
    <p:sldId id="462" r:id="rId12"/>
  </p:sldIdLst>
  <p:sldSz cx="10160000" cy="5715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1pPr>
    <a:lvl2pPr marL="40640" marR="40640" indent="3429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2pPr>
    <a:lvl3pPr marL="40640" marR="40640" indent="6858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3pPr>
    <a:lvl4pPr marL="40640" marR="40640" indent="10287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4pPr>
    <a:lvl5pPr marL="40640" marR="40640" indent="13716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5pPr>
    <a:lvl6pPr marL="40640" marR="40640" indent="17145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6pPr>
    <a:lvl7pPr marL="40640" marR="40640" indent="20574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7pPr>
    <a:lvl8pPr marL="40640" marR="40640" indent="24003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8pPr>
    <a:lvl9pPr marL="40640" marR="40640" indent="27432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9pPr>
  </p:defaultTextStyle>
  <p:extLst>
    <p:ext uri="{EFAFB233-063F-42B5-8137-9DF3F51BA10A}">
      <p15:sldGuideLst xmlns:p15="http://schemas.microsoft.com/office/powerpoint/2012/main">
        <p15:guide id="1" orient="horz" pos="1800" userDrawn="1">
          <p15:clr>
            <a:srgbClr val="A4A3A4"/>
          </p15:clr>
        </p15:guide>
        <p15:guide id="2" pos="320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5D6FB7"/>
    <a:srgbClr val="F9F187"/>
    <a:srgbClr val="F9E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28"/>
    <p:restoredTop sz="96327"/>
  </p:normalViewPr>
  <p:slideViewPr>
    <p:cSldViewPr snapToGrid="0" snapToObjects="1">
      <p:cViewPr varScale="1">
        <p:scale>
          <a:sx n="149" d="100"/>
          <a:sy n="149" d="100"/>
        </p:scale>
        <p:origin x="680" y="168"/>
      </p:cViewPr>
      <p:guideLst>
        <p:guide orient="horz" pos="1800"/>
        <p:guide pos="3200"/>
      </p:guideLst>
    </p:cSldViewPr>
  </p:slideViewPr>
  <p:outlineViewPr>
    <p:cViewPr>
      <p:scale>
        <a:sx n="33" d="100"/>
        <a:sy n="33" d="100"/>
      </p:scale>
      <p:origin x="0" y="-411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nnedy, Smith (Wireless &amp; IPP Standards)" userId="0eeb2244-425b-4283-bee1-e4f5d8874cb0" providerId="ADAL" clId="{448D02C5-7E17-4F44-89D7-1D71DBA789D3}"/>
    <pc:docChg chg="custSel addSld delSld modSld">
      <pc:chgData name="Kennedy, Smith (Wireless &amp; IPP Standards)" userId="0eeb2244-425b-4283-bee1-e4f5d8874cb0" providerId="ADAL" clId="{448D02C5-7E17-4F44-89D7-1D71DBA789D3}" dt="2023-10-30T21:29:24.677" v="272" actId="478"/>
      <pc:docMkLst>
        <pc:docMk/>
      </pc:docMkLst>
      <pc:sldChg chg="modSp mod">
        <pc:chgData name="Kennedy, Smith (Wireless &amp; IPP Standards)" userId="0eeb2244-425b-4283-bee1-e4f5d8874cb0" providerId="ADAL" clId="{448D02C5-7E17-4F44-89D7-1D71DBA789D3}" dt="2023-10-30T21:03:16.378" v="58" actId="404"/>
        <pc:sldMkLst>
          <pc:docMk/>
          <pc:sldMk cId="0" sldId="256"/>
        </pc:sldMkLst>
        <pc:spChg chg="mod">
          <ac:chgData name="Kennedy, Smith (Wireless &amp; IPP Standards)" userId="0eeb2244-425b-4283-bee1-e4f5d8874cb0" providerId="ADAL" clId="{448D02C5-7E17-4F44-89D7-1D71DBA789D3}" dt="2023-10-30T21:03:16.378" v="58" actId="404"/>
          <ac:spMkLst>
            <pc:docMk/>
            <pc:sldMk cId="0" sldId="256"/>
            <ac:spMk id="74" creationId="{00000000-0000-0000-0000-000000000000}"/>
          </ac:spMkLst>
        </pc:spChg>
      </pc:sldChg>
      <pc:sldChg chg="del">
        <pc:chgData name="Kennedy, Smith (Wireless &amp; IPP Standards)" userId="0eeb2244-425b-4283-bee1-e4f5d8874cb0" providerId="ADAL" clId="{448D02C5-7E17-4F44-89D7-1D71DBA789D3}" dt="2023-10-30T21:03:26.661" v="60" actId="2696"/>
        <pc:sldMkLst>
          <pc:docMk/>
          <pc:sldMk cId="759114420" sldId="259"/>
        </pc:sldMkLst>
      </pc:sldChg>
      <pc:sldChg chg="del">
        <pc:chgData name="Kennedy, Smith (Wireless &amp; IPP Standards)" userId="0eeb2244-425b-4283-bee1-e4f5d8874cb0" providerId="ADAL" clId="{448D02C5-7E17-4F44-89D7-1D71DBA789D3}" dt="2023-10-30T21:03:26.664" v="64" actId="2696"/>
        <pc:sldMkLst>
          <pc:docMk/>
          <pc:sldMk cId="1660988902" sldId="260"/>
        </pc:sldMkLst>
      </pc:sldChg>
      <pc:sldChg chg="del">
        <pc:chgData name="Kennedy, Smith (Wireless &amp; IPP Standards)" userId="0eeb2244-425b-4283-bee1-e4f5d8874cb0" providerId="ADAL" clId="{448D02C5-7E17-4F44-89D7-1D71DBA789D3}" dt="2023-10-30T21:03:26.663" v="63" actId="2696"/>
        <pc:sldMkLst>
          <pc:docMk/>
          <pc:sldMk cId="770130211" sldId="261"/>
        </pc:sldMkLst>
      </pc:sldChg>
      <pc:sldChg chg="del">
        <pc:chgData name="Kennedy, Smith (Wireless &amp; IPP Standards)" userId="0eeb2244-425b-4283-bee1-e4f5d8874cb0" providerId="ADAL" clId="{448D02C5-7E17-4F44-89D7-1D71DBA789D3}" dt="2023-10-30T21:03:26.662" v="62" actId="2696"/>
        <pc:sldMkLst>
          <pc:docMk/>
          <pc:sldMk cId="3831331230" sldId="262"/>
        </pc:sldMkLst>
      </pc:sldChg>
      <pc:sldChg chg="del">
        <pc:chgData name="Kennedy, Smith (Wireless &amp; IPP Standards)" userId="0eeb2244-425b-4283-bee1-e4f5d8874cb0" providerId="ADAL" clId="{448D02C5-7E17-4F44-89D7-1D71DBA789D3}" dt="2023-10-30T21:03:26.666" v="66" actId="2696"/>
        <pc:sldMkLst>
          <pc:docMk/>
          <pc:sldMk cId="1164940353" sldId="263"/>
        </pc:sldMkLst>
      </pc:sldChg>
      <pc:sldChg chg="del">
        <pc:chgData name="Kennedy, Smith (Wireless &amp; IPP Standards)" userId="0eeb2244-425b-4283-bee1-e4f5d8874cb0" providerId="ADAL" clId="{448D02C5-7E17-4F44-89D7-1D71DBA789D3}" dt="2023-10-30T21:03:26.692" v="70" actId="2696"/>
        <pc:sldMkLst>
          <pc:docMk/>
          <pc:sldMk cId="3048063898" sldId="264"/>
        </pc:sldMkLst>
      </pc:sldChg>
      <pc:sldChg chg="del">
        <pc:chgData name="Kennedy, Smith (Wireless &amp; IPP Standards)" userId="0eeb2244-425b-4283-bee1-e4f5d8874cb0" providerId="ADAL" clId="{448D02C5-7E17-4F44-89D7-1D71DBA789D3}" dt="2023-10-30T21:03:26.666" v="67" actId="2696"/>
        <pc:sldMkLst>
          <pc:docMk/>
          <pc:sldMk cId="578716520" sldId="265"/>
        </pc:sldMkLst>
      </pc:sldChg>
      <pc:sldChg chg="del">
        <pc:chgData name="Kennedy, Smith (Wireless &amp; IPP Standards)" userId="0eeb2244-425b-4283-bee1-e4f5d8874cb0" providerId="ADAL" clId="{448D02C5-7E17-4F44-89D7-1D71DBA789D3}" dt="2023-10-30T21:03:26.667" v="68" actId="2696"/>
        <pc:sldMkLst>
          <pc:docMk/>
          <pc:sldMk cId="1334195773" sldId="266"/>
        </pc:sldMkLst>
      </pc:sldChg>
      <pc:sldChg chg="del">
        <pc:chgData name="Kennedy, Smith (Wireless &amp; IPP Standards)" userId="0eeb2244-425b-4283-bee1-e4f5d8874cb0" providerId="ADAL" clId="{448D02C5-7E17-4F44-89D7-1D71DBA789D3}" dt="2023-10-30T21:03:26.661" v="61" actId="2696"/>
        <pc:sldMkLst>
          <pc:docMk/>
          <pc:sldMk cId="371299129" sldId="452"/>
        </pc:sldMkLst>
      </pc:sldChg>
      <pc:sldChg chg="del">
        <pc:chgData name="Kennedy, Smith (Wireless &amp; IPP Standards)" userId="0eeb2244-425b-4283-bee1-e4f5d8874cb0" providerId="ADAL" clId="{448D02C5-7E17-4F44-89D7-1D71DBA789D3}" dt="2023-10-30T21:03:26.665" v="65" actId="2696"/>
        <pc:sldMkLst>
          <pc:docMk/>
          <pc:sldMk cId="844786172" sldId="453"/>
        </pc:sldMkLst>
      </pc:sldChg>
      <pc:sldChg chg="del">
        <pc:chgData name="Kennedy, Smith (Wireless &amp; IPP Standards)" userId="0eeb2244-425b-4283-bee1-e4f5d8874cb0" providerId="ADAL" clId="{448D02C5-7E17-4F44-89D7-1D71DBA789D3}" dt="2023-10-30T21:03:26.680" v="69" actId="2696"/>
        <pc:sldMkLst>
          <pc:docMk/>
          <pc:sldMk cId="3621636761" sldId="455"/>
        </pc:sldMkLst>
      </pc:sldChg>
      <pc:sldChg chg="del">
        <pc:chgData name="Kennedy, Smith (Wireless &amp; IPP Standards)" userId="0eeb2244-425b-4283-bee1-e4f5d8874cb0" providerId="ADAL" clId="{448D02C5-7E17-4F44-89D7-1D71DBA789D3}" dt="2023-10-30T21:03:26.659" v="59" actId="2696"/>
        <pc:sldMkLst>
          <pc:docMk/>
          <pc:sldMk cId="1728604079" sldId="456"/>
        </pc:sldMkLst>
      </pc:sldChg>
      <pc:sldChg chg="modSp mod">
        <pc:chgData name="Kennedy, Smith (Wireless &amp; IPP Standards)" userId="0eeb2244-425b-4283-bee1-e4f5d8874cb0" providerId="ADAL" clId="{448D02C5-7E17-4F44-89D7-1D71DBA789D3}" dt="2023-10-30T21:03:48.112" v="76" actId="20577"/>
        <pc:sldMkLst>
          <pc:docMk/>
          <pc:sldMk cId="3113195570" sldId="460"/>
        </pc:sldMkLst>
        <pc:spChg chg="mod">
          <ac:chgData name="Kennedy, Smith (Wireless &amp; IPP Standards)" userId="0eeb2244-425b-4283-bee1-e4f5d8874cb0" providerId="ADAL" clId="{448D02C5-7E17-4F44-89D7-1D71DBA789D3}" dt="2023-10-30T21:03:48.112" v="76" actId="20577"/>
          <ac:spMkLst>
            <pc:docMk/>
            <pc:sldMk cId="3113195570" sldId="460"/>
            <ac:spMk id="2" creationId="{022CC779-5AAA-0288-7DDB-C07EDF925850}"/>
          </ac:spMkLst>
        </pc:spChg>
      </pc:sldChg>
      <pc:sldChg chg="modSp mod">
        <pc:chgData name="Kennedy, Smith (Wireless &amp; IPP Standards)" userId="0eeb2244-425b-4283-bee1-e4f5d8874cb0" providerId="ADAL" clId="{448D02C5-7E17-4F44-89D7-1D71DBA789D3}" dt="2023-10-30T21:04:25.128" v="96" actId="20577"/>
        <pc:sldMkLst>
          <pc:docMk/>
          <pc:sldMk cId="1594162431" sldId="461"/>
        </pc:sldMkLst>
        <pc:spChg chg="mod">
          <ac:chgData name="Kennedy, Smith (Wireless &amp; IPP Standards)" userId="0eeb2244-425b-4283-bee1-e4f5d8874cb0" providerId="ADAL" clId="{448D02C5-7E17-4F44-89D7-1D71DBA789D3}" dt="2023-10-30T21:04:25.128" v="96" actId="20577"/>
          <ac:spMkLst>
            <pc:docMk/>
            <pc:sldMk cId="1594162431" sldId="461"/>
            <ac:spMk id="3" creationId="{E17D5CE3-7E36-8130-FB5A-0766705586A8}"/>
          </ac:spMkLst>
        </pc:spChg>
      </pc:sldChg>
      <pc:sldChg chg="modSp new del mod">
        <pc:chgData name="Kennedy, Smith (Wireless &amp; IPP Standards)" userId="0eeb2244-425b-4283-bee1-e4f5d8874cb0" providerId="ADAL" clId="{448D02C5-7E17-4F44-89D7-1D71DBA789D3}" dt="2023-10-30T21:28:48.539" v="236" actId="2696"/>
        <pc:sldMkLst>
          <pc:docMk/>
          <pc:sldMk cId="289253131" sldId="462"/>
        </pc:sldMkLst>
        <pc:spChg chg="mod">
          <ac:chgData name="Kennedy, Smith (Wireless &amp; IPP Standards)" userId="0eeb2244-425b-4283-bee1-e4f5d8874cb0" providerId="ADAL" clId="{448D02C5-7E17-4F44-89D7-1D71DBA789D3}" dt="2023-10-30T21:20:21.062" v="144" actId="20577"/>
          <ac:spMkLst>
            <pc:docMk/>
            <pc:sldMk cId="289253131" sldId="462"/>
            <ac:spMk id="2" creationId="{5D85F36E-2FFE-452D-1DDD-CF7221B6A330}"/>
          </ac:spMkLst>
        </pc:spChg>
        <pc:spChg chg="mod">
          <ac:chgData name="Kennedy, Smith (Wireless &amp; IPP Standards)" userId="0eeb2244-425b-4283-bee1-e4f5d8874cb0" providerId="ADAL" clId="{448D02C5-7E17-4F44-89D7-1D71DBA789D3}" dt="2023-10-30T21:20:53.964" v="235" actId="20577"/>
          <ac:spMkLst>
            <pc:docMk/>
            <pc:sldMk cId="289253131" sldId="462"/>
            <ac:spMk id="3" creationId="{BFDD08F0-FC0C-4D90-60A0-1C5F370FB05F}"/>
          </ac:spMkLst>
        </pc:spChg>
      </pc:sldChg>
      <pc:sldChg chg="delSp modSp new mod">
        <pc:chgData name="Kennedy, Smith (Wireless &amp; IPP Standards)" userId="0eeb2244-425b-4283-bee1-e4f5d8874cb0" providerId="ADAL" clId="{448D02C5-7E17-4F44-89D7-1D71DBA789D3}" dt="2023-10-30T21:29:24.677" v="272" actId="478"/>
        <pc:sldMkLst>
          <pc:docMk/>
          <pc:sldMk cId="2643962927" sldId="462"/>
        </pc:sldMkLst>
        <pc:spChg chg="del">
          <ac:chgData name="Kennedy, Smith (Wireless &amp; IPP Standards)" userId="0eeb2244-425b-4283-bee1-e4f5d8874cb0" providerId="ADAL" clId="{448D02C5-7E17-4F44-89D7-1D71DBA789D3}" dt="2023-10-30T21:29:24.677" v="272" actId="478"/>
          <ac:spMkLst>
            <pc:docMk/>
            <pc:sldMk cId="2643962927" sldId="462"/>
            <ac:spMk id="2" creationId="{46081194-2A8D-81E1-5FC5-C0C5DA7D798B}"/>
          </ac:spMkLst>
        </pc:spChg>
        <pc:spChg chg="mod">
          <ac:chgData name="Kennedy, Smith (Wireless &amp; IPP Standards)" userId="0eeb2244-425b-4283-bee1-e4f5d8874cb0" providerId="ADAL" clId="{448D02C5-7E17-4F44-89D7-1D71DBA789D3}" dt="2023-10-30T21:29:14.674" v="271" actId="20577"/>
          <ac:spMkLst>
            <pc:docMk/>
            <pc:sldMk cId="2643962927" sldId="462"/>
            <ac:spMk id="3" creationId="{B54327F6-BAE7-3BCB-F9E7-292225379AE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5" name="Shape 65"/>
          <p:cNvSpPr>
            <a:spLocks noGrp="1" noRot="1" noChangeAspect="1"/>
          </p:cNvSpPr>
          <p:nvPr>
            <p:ph type="sldImg"/>
          </p:nvPr>
        </p:nvSpPr>
        <p:spPr>
          <a:xfrm>
            <a:off x="381000" y="685800"/>
            <a:ext cx="6096000" cy="3429000"/>
          </a:xfrm>
          <a:prstGeom prst="rect">
            <a:avLst/>
          </a:prstGeom>
        </p:spPr>
        <p:txBody>
          <a:bodyPr/>
          <a:lstStyle/>
          <a:p>
            <a:endParaRPr/>
          </a:p>
        </p:txBody>
      </p:sp>
      <p:sp>
        <p:nvSpPr>
          <p:cNvPr id="66" name="Shape 6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768995566"/>
      </p:ext>
    </p:extLst>
  </p:cSld>
  <p:clrMap bg1="lt1" tx1="dk1" bg2="lt2" tx2="dk2" accent1="accent1" accent2="accent2" accent3="accent3" accent4="accent4" accent5="accent5" accent6="accent6" hlink="hlink" folHlink="folHlink"/>
  <p:notesStyle>
    <a:lvl1pPr defTabSz="584200" latinLnBrk="0">
      <a:defRPr sz="1400">
        <a:latin typeface="Lucida Grande"/>
        <a:ea typeface="Lucida Grande"/>
        <a:cs typeface="Lucida Grande"/>
        <a:sym typeface="Lucida Grande"/>
      </a:defRPr>
    </a:lvl1pPr>
    <a:lvl2pPr indent="228600" defTabSz="584200" latinLnBrk="0">
      <a:defRPr sz="1400">
        <a:latin typeface="Lucida Grande"/>
        <a:ea typeface="Lucida Grande"/>
        <a:cs typeface="Lucida Grande"/>
        <a:sym typeface="Lucida Grande"/>
      </a:defRPr>
    </a:lvl2pPr>
    <a:lvl3pPr indent="457200" defTabSz="584200" latinLnBrk="0">
      <a:defRPr sz="1400">
        <a:latin typeface="Lucida Grande"/>
        <a:ea typeface="Lucida Grande"/>
        <a:cs typeface="Lucida Grande"/>
        <a:sym typeface="Lucida Grande"/>
      </a:defRPr>
    </a:lvl3pPr>
    <a:lvl4pPr indent="685800" defTabSz="584200" latinLnBrk="0">
      <a:defRPr sz="1400">
        <a:latin typeface="Lucida Grande"/>
        <a:ea typeface="Lucida Grande"/>
        <a:cs typeface="Lucida Grande"/>
        <a:sym typeface="Lucida Grande"/>
      </a:defRPr>
    </a:lvl4pPr>
    <a:lvl5pPr indent="914400" defTabSz="584200" latinLnBrk="0">
      <a:defRPr sz="1400">
        <a:latin typeface="Lucida Grande"/>
        <a:ea typeface="Lucida Grande"/>
        <a:cs typeface="Lucida Grande"/>
        <a:sym typeface="Lucida Grande"/>
      </a:defRPr>
    </a:lvl5pPr>
    <a:lvl6pPr indent="1143000" defTabSz="584200" latinLnBrk="0">
      <a:defRPr sz="1400">
        <a:latin typeface="Lucida Grande"/>
        <a:ea typeface="Lucida Grande"/>
        <a:cs typeface="Lucida Grande"/>
        <a:sym typeface="Lucida Grande"/>
      </a:defRPr>
    </a:lvl6pPr>
    <a:lvl7pPr indent="1371600" defTabSz="584200" latinLnBrk="0">
      <a:defRPr sz="1400">
        <a:latin typeface="Lucida Grande"/>
        <a:ea typeface="Lucida Grande"/>
        <a:cs typeface="Lucida Grande"/>
        <a:sym typeface="Lucida Grande"/>
      </a:defRPr>
    </a:lvl7pPr>
    <a:lvl8pPr indent="1600200" defTabSz="584200" latinLnBrk="0">
      <a:defRPr sz="1400">
        <a:latin typeface="Lucida Grande"/>
        <a:ea typeface="Lucida Grande"/>
        <a:cs typeface="Lucida Grande"/>
        <a:sym typeface="Lucida Grande"/>
      </a:defRPr>
    </a:lvl8pPr>
    <a:lvl9pPr indent="1828800" defTabSz="584200" latinLnBrk="0">
      <a:defRPr sz="14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33614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defTabSz="584200" rtl="0" latinLnBrk="0"/>
            <a:endParaRPr lang="en-US"/>
          </a:p>
        </p:txBody>
      </p:sp>
    </p:spTree>
    <p:extLst>
      <p:ext uri="{BB962C8B-B14F-4D97-AF65-F5344CB8AC3E}">
        <p14:creationId xmlns:p14="http://schemas.microsoft.com/office/powerpoint/2010/main" val="31336117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p:spTree>
      <p:nvGrpSpPr>
        <p:cNvPr id="1" name=""/>
        <p:cNvGrpSpPr/>
        <p:nvPr/>
      </p:nvGrpSpPr>
      <p:grpSpPr>
        <a:xfrm>
          <a:off x="0" y="0"/>
          <a:ext cx="0" cy="0"/>
          <a:chOff x="0" y="0"/>
          <a:chExt cx="0" cy="0"/>
        </a:xfrm>
      </p:grpSpPr>
      <p:sp>
        <p:nvSpPr>
          <p:cNvPr id="17" name="Shape 17"/>
          <p:cNvSpPr/>
          <p:nvPr/>
        </p:nvSpPr>
        <p:spPr>
          <a:xfrm>
            <a:off x="465667" y="2137835"/>
            <a:ext cx="5569153" cy="512897"/>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rPr sz="3333"/>
              <a:t>The Printer Working Group</a:t>
            </a:r>
          </a:p>
        </p:txBody>
      </p:sp>
      <p:sp>
        <p:nvSpPr>
          <p:cNvPr id="21" name="Shape 21"/>
          <p:cNvSpPr>
            <a:spLocks noGrp="1"/>
          </p:cNvSpPr>
          <p:nvPr>
            <p:ph type="title"/>
          </p:nvPr>
        </p:nvSpPr>
        <p:spPr>
          <a:xfrm>
            <a:off x="508000" y="2656418"/>
            <a:ext cx="9144000" cy="1058333"/>
          </a:xfrm>
          <a:prstGeom prst="rect">
            <a:avLst/>
          </a:prstGeom>
        </p:spPr>
        <p:txBody>
          <a:bodyPr/>
          <a:lstStyle>
            <a:lvl1pPr>
              <a:defRPr>
                <a:solidFill>
                  <a:srgbClr val="000000"/>
                </a:solidFill>
                <a:uFill>
                  <a:solidFill>
                    <a:srgbClr val="000000"/>
                  </a:solidFill>
                </a:uFill>
              </a:defRPr>
            </a:lvl1pPr>
          </a:lstStyle>
          <a:p>
            <a:r>
              <a:rPr lang="en-US"/>
              <a:t>Click to edit Master title style</a:t>
            </a:r>
            <a:endParaRPr dirty="0"/>
          </a:p>
        </p:txBody>
      </p:sp>
      <p:sp>
        <p:nvSpPr>
          <p:cNvPr id="22" name="Shape 22"/>
          <p:cNvSpPr>
            <a:spLocks noGrp="1"/>
          </p:cNvSpPr>
          <p:nvPr>
            <p:ph type="body" sz="half" idx="1"/>
          </p:nvPr>
        </p:nvSpPr>
        <p:spPr>
          <a:xfrm>
            <a:off x="508000" y="3704168"/>
            <a:ext cx="9144000" cy="1693333"/>
          </a:xfrm>
          <a:prstGeom prst="rect">
            <a:avLst/>
          </a:prstGeom>
        </p:spPr>
        <p:txBody>
          <a:bodyPr/>
          <a:lstStyle>
            <a:lvl1pPr marL="0" indent="0">
              <a:buSzTx/>
              <a:buNone/>
              <a:defRPr sz="2222"/>
            </a:lvl1pPr>
            <a:lvl2pPr marL="0" indent="0">
              <a:buSzTx/>
              <a:buNone/>
              <a:defRPr sz="2222"/>
            </a:lvl2pPr>
            <a:lvl3pPr marL="0" indent="0">
              <a:buSzTx/>
              <a:buNone/>
              <a:defRPr sz="2222"/>
            </a:lvl3pPr>
            <a:lvl4pPr marL="0" indent="0">
              <a:buSzTx/>
              <a:buNone/>
              <a:defRPr sz="2222"/>
            </a:lvl4pPr>
            <a:lvl5pPr marL="0" indent="0">
              <a:buSzTx/>
              <a:buNone/>
              <a:defRPr sz="2222"/>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grpSp>
        <p:nvGrpSpPr>
          <p:cNvPr id="8" name="Group 7">
            <a:extLst>
              <a:ext uri="{FF2B5EF4-FFF2-40B4-BE49-F238E27FC236}">
                <a16:creationId xmlns:a16="http://schemas.microsoft.com/office/drawing/2014/main" id="{6D980CBF-79B9-B3A3-FB47-870C56C31910}"/>
              </a:ext>
            </a:extLst>
          </p:cNvPr>
          <p:cNvGrpSpPr/>
          <p:nvPr userDrawn="1"/>
        </p:nvGrpSpPr>
        <p:grpSpPr>
          <a:xfrm>
            <a:off x="465667" y="294988"/>
            <a:ext cx="1840494" cy="1837161"/>
            <a:chOff x="457200" y="368545"/>
            <a:chExt cx="1840494" cy="1837161"/>
          </a:xfrm>
        </p:grpSpPr>
        <p:pic>
          <p:nvPicPr>
            <p:cNvPr id="9" name="pwg-transparency.png">
              <a:extLst>
                <a:ext uri="{FF2B5EF4-FFF2-40B4-BE49-F238E27FC236}">
                  <a16:creationId xmlns:a16="http://schemas.microsoft.com/office/drawing/2014/main" id="{029DA0FF-97E6-2A1A-750F-D4E4B7A93CD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57200" y="368545"/>
              <a:ext cx="1586365" cy="1723850"/>
            </a:xfrm>
            <a:prstGeom prst="rect">
              <a:avLst/>
            </a:prstGeom>
          </p:spPr>
        </p:pic>
        <p:sp>
          <p:nvSpPr>
            <p:cNvPr id="10" name="Shape 20">
              <a:extLst>
                <a:ext uri="{FF2B5EF4-FFF2-40B4-BE49-F238E27FC236}">
                  <a16:creationId xmlns:a16="http://schemas.microsoft.com/office/drawing/2014/main" id="{6BBBDCAA-D9BC-3B08-090D-6DB6CA32669B}"/>
                </a:ext>
              </a:extLst>
            </p:cNvPr>
            <p:cNvSpPr/>
            <p:nvPr/>
          </p:nvSpPr>
          <p:spPr>
            <a:xfrm>
              <a:off x="2043565" y="1979084"/>
              <a:ext cx="254129" cy="226622"/>
            </a:xfrm>
            <a:prstGeom prst="rect">
              <a:avLst/>
            </a:prstGeom>
            <a:ln w="12700">
              <a:miter lim="400000"/>
            </a:ln>
            <a:extLst>
              <a:ext uri="{C572A759-6A51-4108-AA02-DFA0A04FC94B}">
                <ma14:wrappingTextBoxFlag xmlns="" xmlns:ma14="http://schemas.microsoft.com/office/mac/drawingml/2011/main" val="1"/>
              </a:ext>
            </a:extLst>
          </p:spPr>
          <p:txBody>
            <a:bodyPr wrap="none" lIns="42333" tIns="42333" rIns="42333" bIns="42333">
              <a:spAutoFit/>
            </a:bodyPr>
            <a:lstStyle>
              <a:lvl1pPr>
                <a:defRPr sz="1100"/>
              </a:lvl1pPr>
            </a:lstStyle>
            <a:p>
              <a:r>
                <a:rPr sz="917" dirty="0"/>
                <a:t>®</a:t>
              </a:r>
            </a:p>
          </p:txBody>
        </p:sp>
      </p:gr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ullet Slide">
    <p:spTree>
      <p:nvGrpSpPr>
        <p:cNvPr id="1" name=""/>
        <p:cNvGrpSpPr/>
        <p:nvPr/>
      </p:nvGrpSpPr>
      <p:grpSpPr>
        <a:xfrm>
          <a:off x="0" y="0"/>
          <a:ext cx="0" cy="0"/>
          <a:chOff x="0" y="0"/>
          <a:chExt cx="0" cy="0"/>
        </a:xfrm>
      </p:grpSpPr>
      <p:sp>
        <p:nvSpPr>
          <p:cNvPr id="30" name="Shape 30"/>
          <p:cNvSpPr>
            <a:spLocks noGrp="1"/>
          </p:cNvSpPr>
          <p:nvPr>
            <p:ph type="title"/>
          </p:nvPr>
        </p:nvSpPr>
        <p:spPr>
          <a:prstGeom prst="rect">
            <a:avLst/>
          </a:prstGeom>
        </p:spPr>
        <p:txBody>
          <a:bodyPr/>
          <a:lstStyle/>
          <a:p>
            <a:r>
              <a:rPr lang="en-US"/>
              <a:t>Click to edit Master title style</a:t>
            </a:r>
            <a:endParaRPr/>
          </a:p>
        </p:txBody>
      </p:sp>
      <p:sp>
        <p:nvSpPr>
          <p:cNvPr id="31" name="Shape 31"/>
          <p:cNvSpPr>
            <a:spLocks noGrp="1"/>
          </p:cNvSpPr>
          <p:nvPr>
            <p:ph type="body" idx="1"/>
          </p:nvPr>
        </p:nvSpPr>
        <p:spPr>
          <a:prstGeom prst="rect">
            <a:avLst/>
          </a:prstGeo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Shape 307">
            <a:extLst>
              <a:ext uri="{FF2B5EF4-FFF2-40B4-BE49-F238E27FC236}">
                <a16:creationId xmlns:a16="http://schemas.microsoft.com/office/drawing/2014/main" id="{8BA6A6C4-804A-5E49-836A-CE31D6452905}"/>
              </a:ext>
            </a:extLst>
          </p:cNvPr>
          <p:cNvSpPr>
            <a:spLocks noGrp="1"/>
          </p:cNvSpPr>
          <p:nvPr>
            <p:ph type="sldNum" sz="quarter" idx="4"/>
          </p:nvPr>
        </p:nvSpPr>
        <p:spPr>
          <a:xfrm>
            <a:off x="9517945" y="5524500"/>
            <a:ext cx="642054" cy="190500"/>
          </a:xfrm>
          <a:prstGeom prst="rect">
            <a:avLst/>
          </a:prstGeom>
          <a:extLst>
            <a:ext uri="{C572A759-6A51-4108-AA02-DFA0A04FC94B}">
              <ma14:wrappingTextBoxFlag xmlns:ma14="http://schemas.microsoft.com/office/mac/drawingml/2011/main" xmlns="" val="1"/>
            </a:ext>
          </a:extLst>
        </p:spPr>
        <p:txBody>
          <a:bodyPr/>
          <a:lstStyle>
            <a:lvl1pPr algn="ctr">
              <a:defRPr sz="750">
                <a:solidFill>
                  <a:schemeClr val="bg1"/>
                </a:solidFill>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3036813156"/>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 name="Shape 300">
            <a:extLst>
              <a:ext uri="{FF2B5EF4-FFF2-40B4-BE49-F238E27FC236}">
                <a16:creationId xmlns:a16="http://schemas.microsoft.com/office/drawing/2014/main" id="{B67249C2-F919-FB43-A3E8-432384B3F9C2}"/>
              </a:ext>
            </a:extLst>
          </p:cNvPr>
          <p:cNvSpPr/>
          <p:nvPr userDrawn="1"/>
        </p:nvSpPr>
        <p:spPr>
          <a:xfrm>
            <a:off x="0" y="5524500"/>
            <a:ext cx="10160000" cy="190500"/>
          </a:xfrm>
          <a:prstGeom prst="rect">
            <a:avLst/>
          </a:prstGeom>
          <a:solidFill>
            <a:srgbClr val="5D6FB7"/>
          </a:solidFill>
          <a:ln>
            <a:miter lim="400000"/>
          </a:ln>
        </p:spPr>
        <p:txBody>
          <a:bodyPr lIns="47037" tIns="47037" rIns="47037" bIns="47037" anchor="ctr"/>
          <a:lstStyle/>
          <a:p>
            <a:endParaRPr sz="1481"/>
          </a:p>
        </p:txBody>
      </p:sp>
      <p:sp>
        <p:nvSpPr>
          <p:cNvPr id="2" name="Shape 2"/>
          <p:cNvSpPr/>
          <p:nvPr/>
        </p:nvSpPr>
        <p:spPr>
          <a:xfrm>
            <a:off x="0" y="0"/>
            <a:ext cx="10160000" cy="952500"/>
          </a:xfrm>
          <a:prstGeom prst="rect">
            <a:avLst/>
          </a:prstGeom>
          <a:solidFill>
            <a:srgbClr val="5D6FB7"/>
          </a:solidFill>
        </p:spPr>
        <p:txBody>
          <a:bodyPr lIns="47037" tIns="47037" rIns="47037" bIns="47037" anchor="ctr"/>
          <a:lstStyle/>
          <a:p>
            <a:endParaRPr sz="1481"/>
          </a:p>
        </p:txBody>
      </p:sp>
      <p:sp>
        <p:nvSpPr>
          <p:cNvPr id="8" name="Shape 8"/>
          <p:cNvSpPr>
            <a:spLocks noGrp="1"/>
          </p:cNvSpPr>
          <p:nvPr>
            <p:ph type="body" idx="1"/>
          </p:nvPr>
        </p:nvSpPr>
        <p:spPr>
          <a:xfrm>
            <a:off x="508000" y="1143001"/>
            <a:ext cx="9144000" cy="4275667"/>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lvl2pPr marL="783590" indent="-285750">
              <a:spcBef>
                <a:spcPts val="400"/>
              </a:spcBef>
              <a:defRPr sz="1800"/>
            </a:lvl2pPr>
            <a:lvl3pPr marL="1183639" indent="-228600">
              <a:defRPr sz="1800"/>
            </a:lvl3pPr>
            <a:lvl4pPr marL="1640839" indent="-228600">
              <a:spcBef>
                <a:spcPts val="300"/>
              </a:spcBef>
              <a:defRPr sz="1400"/>
            </a:lvl4pPr>
            <a:lvl5pPr marL="2098039" indent="-228600">
              <a:spcBef>
                <a:spcPts val="300"/>
              </a:spcBef>
              <a:defRPr sz="1400"/>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7" name="Shape 7"/>
          <p:cNvSpPr>
            <a:spLocks noGrp="1"/>
          </p:cNvSpPr>
          <p:nvPr>
            <p:ph type="title"/>
          </p:nvPr>
        </p:nvSpPr>
        <p:spPr>
          <a:xfrm>
            <a:off x="508000" y="38364"/>
            <a:ext cx="8410222" cy="846668"/>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b"/>
          <a:lstStyle/>
          <a:p>
            <a:r>
              <a:t>Title Text</a:t>
            </a:r>
          </a:p>
        </p:txBody>
      </p:sp>
      <p:sp>
        <p:nvSpPr>
          <p:cNvPr id="14" name="Shape 303">
            <a:extLst>
              <a:ext uri="{FF2B5EF4-FFF2-40B4-BE49-F238E27FC236}">
                <a16:creationId xmlns:a16="http://schemas.microsoft.com/office/drawing/2014/main" id="{D6751747-1FDD-7544-A3EA-07F79A4C8066}"/>
              </a:ext>
            </a:extLst>
          </p:cNvPr>
          <p:cNvSpPr/>
          <p:nvPr userDrawn="1"/>
        </p:nvSpPr>
        <p:spPr>
          <a:xfrm>
            <a:off x="141111" y="5544381"/>
            <a:ext cx="9496778" cy="142475"/>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sz="926" dirty="0"/>
              <a:t>Copyright © </a:t>
            </a:r>
            <a:r>
              <a:rPr lang="en-US" sz="926" dirty="0"/>
              <a:t>2023 The Printer Working Group</a:t>
            </a:r>
            <a:r>
              <a:rPr sz="926" dirty="0"/>
              <a:t>. All rights reserved. The IPP Everywhere and PWG logos are registered trademarks of the IEEE-ISTO.</a:t>
            </a:r>
          </a:p>
        </p:txBody>
      </p:sp>
      <p:grpSp>
        <p:nvGrpSpPr>
          <p:cNvPr id="4" name="Group 3">
            <a:extLst>
              <a:ext uri="{FF2B5EF4-FFF2-40B4-BE49-F238E27FC236}">
                <a16:creationId xmlns:a16="http://schemas.microsoft.com/office/drawing/2014/main" id="{9E1A0CF4-CF6B-CDAD-7C78-51B39D2AF287}"/>
              </a:ext>
            </a:extLst>
          </p:cNvPr>
          <p:cNvGrpSpPr/>
          <p:nvPr userDrawn="1"/>
        </p:nvGrpSpPr>
        <p:grpSpPr>
          <a:xfrm>
            <a:off x="9155479" y="105833"/>
            <a:ext cx="767263" cy="740833"/>
            <a:chOff x="8237460" y="105833"/>
            <a:chExt cx="767263" cy="740833"/>
          </a:xfrm>
        </p:grpSpPr>
        <p:pic>
          <p:nvPicPr>
            <p:cNvPr id="5" name="pwg-4dark-bkgrnd-transparency.png">
              <a:extLst>
                <a:ext uri="{FF2B5EF4-FFF2-40B4-BE49-F238E27FC236}">
                  <a16:creationId xmlns:a16="http://schemas.microsoft.com/office/drawing/2014/main" id="{A43B0F66-6107-6188-629F-7E6CFBF11D3A}"/>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8237460" y="105833"/>
              <a:ext cx="709083" cy="740833"/>
            </a:xfrm>
            <a:prstGeom prst="rect">
              <a:avLst/>
            </a:prstGeom>
          </p:spPr>
        </p:pic>
        <p:sp>
          <p:nvSpPr>
            <p:cNvPr id="9" name="Shape 6">
              <a:extLst>
                <a:ext uri="{FF2B5EF4-FFF2-40B4-BE49-F238E27FC236}">
                  <a16:creationId xmlns:a16="http://schemas.microsoft.com/office/drawing/2014/main" id="{4DDDDEC7-51B7-DA0D-B669-E02DD1D9D25C}"/>
                </a:ext>
              </a:extLst>
            </p:cNvPr>
            <p:cNvSpPr/>
            <p:nvPr/>
          </p:nvSpPr>
          <p:spPr>
            <a:xfrm>
              <a:off x="8756044" y="675419"/>
              <a:ext cx="248679" cy="162437"/>
            </a:xfrm>
            <a:prstGeom prst="rect">
              <a:avLst/>
            </a:prstGeom>
            <a:ln w="12700">
              <a:miter lim="400000"/>
            </a:ln>
            <a:extLst>
              <a:ext uri="{C572A759-6A51-4108-AA02-DFA0A04FC94B}">
                <ma14:wrappingTextBoxFlag xmlns="" xmlns:ma14="http://schemas.microsoft.com/office/mac/drawingml/2011/main" val="1"/>
              </a:ext>
            </a:extLst>
          </p:spPr>
          <p:txBody>
            <a:bodyPr wrap="none" lIns="42333" tIns="42333" rIns="42333" bIns="42333">
              <a:spAutoFit/>
            </a:bodyPr>
            <a:lstStyle>
              <a:lvl1pPr marL="57799" marR="57799" defTabSz="1295400">
                <a:defRPr sz="600"/>
              </a:lvl1pPr>
            </a:lstStyle>
            <a:p>
              <a:r>
                <a:rPr sz="500"/>
                <a:t>®</a:t>
              </a:r>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marL="37627" marR="37627" indent="0" algn="l" defTabSz="846625" eaLnBrk="1" latinLnBrk="0" hangingPunct="1">
        <a:lnSpc>
          <a:spcPct val="100000"/>
        </a:lnSpc>
        <a:spcBef>
          <a:spcPts val="0"/>
        </a:spcBef>
        <a:spcAft>
          <a:spcPts val="0"/>
        </a:spcAft>
        <a:buClrTx/>
        <a:buSzTx/>
        <a:buFontTx/>
        <a:buNone/>
        <a:tabLst/>
        <a:defRPr sz="2778" b="0" i="0" u="none" strike="noStrike" cap="none" spc="0" baseline="0">
          <a:ln>
            <a:noFill/>
          </a:ln>
          <a:solidFill>
            <a:srgbClr val="FFFFFF"/>
          </a:solidFill>
          <a:uFill>
            <a:solidFill>
              <a:srgbClr val="FFFFFF"/>
            </a:solidFill>
          </a:uFill>
          <a:latin typeface="+mn-lt"/>
          <a:ea typeface="+mn-ea"/>
          <a:cs typeface="+mn-cs"/>
          <a:sym typeface="Verdana"/>
        </a:defRPr>
      </a:lvl1pPr>
      <a:lvl2pPr marL="37627" marR="37627" indent="211656" algn="l" defTabSz="846625" eaLnBrk="1" latinLnBrk="0" hangingPunct="1">
        <a:lnSpc>
          <a:spcPct val="100000"/>
        </a:lnSpc>
        <a:spcBef>
          <a:spcPts val="0"/>
        </a:spcBef>
        <a:spcAft>
          <a:spcPts val="0"/>
        </a:spcAft>
        <a:buClrTx/>
        <a:buSzTx/>
        <a:buFontTx/>
        <a:buNone/>
        <a:tabLst/>
        <a:defRPr sz="2778" b="0" i="0" u="none" strike="noStrike" cap="none" spc="0" baseline="0">
          <a:ln>
            <a:noFill/>
          </a:ln>
          <a:solidFill>
            <a:srgbClr val="FFFFFF"/>
          </a:solidFill>
          <a:uFill>
            <a:solidFill>
              <a:srgbClr val="FFFFFF"/>
            </a:solidFill>
          </a:uFill>
          <a:latin typeface="+mn-lt"/>
          <a:ea typeface="+mn-ea"/>
          <a:cs typeface="+mn-cs"/>
          <a:sym typeface="Verdana"/>
        </a:defRPr>
      </a:lvl2pPr>
      <a:lvl3pPr marL="37627" marR="37627" indent="423312" algn="l" defTabSz="846625" eaLnBrk="1" latinLnBrk="0" hangingPunct="1">
        <a:lnSpc>
          <a:spcPct val="100000"/>
        </a:lnSpc>
        <a:spcBef>
          <a:spcPts val="0"/>
        </a:spcBef>
        <a:spcAft>
          <a:spcPts val="0"/>
        </a:spcAft>
        <a:buClrTx/>
        <a:buSzTx/>
        <a:buFontTx/>
        <a:buNone/>
        <a:tabLst/>
        <a:defRPr sz="2778" b="0" i="0" u="none" strike="noStrike" cap="none" spc="0" baseline="0">
          <a:ln>
            <a:noFill/>
          </a:ln>
          <a:solidFill>
            <a:srgbClr val="FFFFFF"/>
          </a:solidFill>
          <a:uFill>
            <a:solidFill>
              <a:srgbClr val="FFFFFF"/>
            </a:solidFill>
          </a:uFill>
          <a:latin typeface="+mn-lt"/>
          <a:ea typeface="+mn-ea"/>
          <a:cs typeface="+mn-cs"/>
          <a:sym typeface="Verdana"/>
        </a:defRPr>
      </a:lvl3pPr>
      <a:lvl4pPr marL="37627" marR="37627" indent="634968" algn="l" defTabSz="846625" eaLnBrk="1" latinLnBrk="0" hangingPunct="1">
        <a:lnSpc>
          <a:spcPct val="100000"/>
        </a:lnSpc>
        <a:spcBef>
          <a:spcPts val="0"/>
        </a:spcBef>
        <a:spcAft>
          <a:spcPts val="0"/>
        </a:spcAft>
        <a:buClrTx/>
        <a:buSzTx/>
        <a:buFontTx/>
        <a:buNone/>
        <a:tabLst/>
        <a:defRPr sz="2778" b="0" i="0" u="none" strike="noStrike" cap="none" spc="0" baseline="0">
          <a:ln>
            <a:noFill/>
          </a:ln>
          <a:solidFill>
            <a:srgbClr val="FFFFFF"/>
          </a:solidFill>
          <a:uFill>
            <a:solidFill>
              <a:srgbClr val="FFFFFF"/>
            </a:solidFill>
          </a:uFill>
          <a:latin typeface="+mn-lt"/>
          <a:ea typeface="+mn-ea"/>
          <a:cs typeface="+mn-cs"/>
          <a:sym typeface="Verdana"/>
        </a:defRPr>
      </a:lvl4pPr>
      <a:lvl5pPr marL="37627" marR="37627" indent="846625" algn="l" defTabSz="846625" eaLnBrk="1" latinLnBrk="0" hangingPunct="1">
        <a:lnSpc>
          <a:spcPct val="100000"/>
        </a:lnSpc>
        <a:spcBef>
          <a:spcPts val="0"/>
        </a:spcBef>
        <a:spcAft>
          <a:spcPts val="0"/>
        </a:spcAft>
        <a:buClrTx/>
        <a:buSzTx/>
        <a:buFontTx/>
        <a:buNone/>
        <a:tabLst/>
        <a:defRPr sz="2778" b="0" i="0" u="none" strike="noStrike" cap="none" spc="0" baseline="0">
          <a:ln>
            <a:noFill/>
          </a:ln>
          <a:solidFill>
            <a:srgbClr val="FFFFFF"/>
          </a:solidFill>
          <a:uFill>
            <a:solidFill>
              <a:srgbClr val="FFFFFF"/>
            </a:solidFill>
          </a:uFill>
          <a:latin typeface="+mn-lt"/>
          <a:ea typeface="+mn-ea"/>
          <a:cs typeface="+mn-cs"/>
          <a:sym typeface="Verdana"/>
        </a:defRPr>
      </a:lvl5pPr>
      <a:lvl6pPr marL="37627" marR="37627" indent="1058281" algn="l" defTabSz="846625" eaLnBrk="1" latinLnBrk="0" hangingPunct="1">
        <a:lnSpc>
          <a:spcPct val="100000"/>
        </a:lnSpc>
        <a:spcBef>
          <a:spcPts val="0"/>
        </a:spcBef>
        <a:spcAft>
          <a:spcPts val="0"/>
        </a:spcAft>
        <a:buClrTx/>
        <a:buSzTx/>
        <a:buFontTx/>
        <a:buNone/>
        <a:tabLst/>
        <a:defRPr sz="2778" b="0" i="0" u="none" strike="noStrike" cap="none" spc="0" baseline="0">
          <a:ln>
            <a:noFill/>
          </a:ln>
          <a:solidFill>
            <a:srgbClr val="FFFFFF"/>
          </a:solidFill>
          <a:uFill>
            <a:solidFill>
              <a:srgbClr val="FFFFFF"/>
            </a:solidFill>
          </a:uFill>
          <a:latin typeface="+mn-lt"/>
          <a:ea typeface="+mn-ea"/>
          <a:cs typeface="+mn-cs"/>
          <a:sym typeface="Verdana"/>
        </a:defRPr>
      </a:lvl6pPr>
      <a:lvl7pPr marL="37627" marR="37627" indent="1269936" algn="l" defTabSz="846625" eaLnBrk="1" latinLnBrk="0" hangingPunct="1">
        <a:lnSpc>
          <a:spcPct val="100000"/>
        </a:lnSpc>
        <a:spcBef>
          <a:spcPts val="0"/>
        </a:spcBef>
        <a:spcAft>
          <a:spcPts val="0"/>
        </a:spcAft>
        <a:buClrTx/>
        <a:buSzTx/>
        <a:buFontTx/>
        <a:buNone/>
        <a:tabLst/>
        <a:defRPr sz="2778" b="0" i="0" u="none" strike="noStrike" cap="none" spc="0" baseline="0">
          <a:ln>
            <a:noFill/>
          </a:ln>
          <a:solidFill>
            <a:srgbClr val="FFFFFF"/>
          </a:solidFill>
          <a:uFill>
            <a:solidFill>
              <a:srgbClr val="FFFFFF"/>
            </a:solidFill>
          </a:uFill>
          <a:latin typeface="+mn-lt"/>
          <a:ea typeface="+mn-ea"/>
          <a:cs typeface="+mn-cs"/>
          <a:sym typeface="Verdana"/>
        </a:defRPr>
      </a:lvl7pPr>
      <a:lvl8pPr marL="37627" marR="37627" indent="1481593" algn="l" defTabSz="846625" eaLnBrk="1" latinLnBrk="0" hangingPunct="1">
        <a:lnSpc>
          <a:spcPct val="100000"/>
        </a:lnSpc>
        <a:spcBef>
          <a:spcPts val="0"/>
        </a:spcBef>
        <a:spcAft>
          <a:spcPts val="0"/>
        </a:spcAft>
        <a:buClrTx/>
        <a:buSzTx/>
        <a:buFontTx/>
        <a:buNone/>
        <a:tabLst/>
        <a:defRPr sz="2778" b="0" i="0" u="none" strike="noStrike" cap="none" spc="0" baseline="0">
          <a:ln>
            <a:noFill/>
          </a:ln>
          <a:solidFill>
            <a:srgbClr val="FFFFFF"/>
          </a:solidFill>
          <a:uFill>
            <a:solidFill>
              <a:srgbClr val="FFFFFF"/>
            </a:solidFill>
          </a:uFill>
          <a:latin typeface="+mn-lt"/>
          <a:ea typeface="+mn-ea"/>
          <a:cs typeface="+mn-cs"/>
          <a:sym typeface="Verdana"/>
        </a:defRPr>
      </a:lvl8pPr>
      <a:lvl9pPr marL="37627" marR="37627" indent="1693249" algn="l" defTabSz="846625" eaLnBrk="1" latinLnBrk="0" hangingPunct="1">
        <a:lnSpc>
          <a:spcPct val="100000"/>
        </a:lnSpc>
        <a:spcBef>
          <a:spcPts val="0"/>
        </a:spcBef>
        <a:spcAft>
          <a:spcPts val="0"/>
        </a:spcAft>
        <a:buClrTx/>
        <a:buSzTx/>
        <a:buFontTx/>
        <a:buNone/>
        <a:tabLst/>
        <a:defRPr sz="2778" b="0" i="0" u="none" strike="noStrike" cap="none" spc="0" baseline="0">
          <a:ln>
            <a:noFill/>
          </a:ln>
          <a:solidFill>
            <a:srgbClr val="FFFFFF"/>
          </a:solidFill>
          <a:uFill>
            <a:solidFill>
              <a:srgbClr val="FFFFFF"/>
            </a:solidFill>
          </a:uFill>
          <a:latin typeface="+mn-lt"/>
          <a:ea typeface="+mn-ea"/>
          <a:cs typeface="+mn-cs"/>
          <a:sym typeface="Verdana"/>
        </a:defRPr>
      </a:lvl9pPr>
    </p:titleStyle>
    <p:bodyStyle>
      <a:lvl1pPr marL="355112" marR="37627" indent="-317485"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1pPr>
      <a:lvl2pPr marL="784302" marR="37627" indent="-323362"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2pPr>
      <a:lvl3pPr marL="1142942" marR="37627" indent="-258691"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3pPr>
      <a:lvl4pPr marL="1640166" marR="37627" indent="-332602"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4pPr>
      <a:lvl5pPr marL="2063478" marR="37627" indent="-332602"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5pPr>
      <a:lvl6pPr marL="2063478" marR="37627" indent="-332602"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6pPr>
      <a:lvl7pPr marL="2063478" marR="37627" indent="-332602"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7pPr>
      <a:lvl8pPr marL="2063478" marR="37627" indent="-332602"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8pPr>
      <a:lvl9pPr marL="2063478" marR="37627" indent="-332602"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9pPr>
    </p:bodyStyle>
    <p:otherStyle>
      <a:lvl1pPr marL="0" marR="0" indent="0" algn="ctr" defTabSz="540899" eaLnBrk="1" latinLnBrk="0" hangingPunct="1">
        <a:lnSpc>
          <a:spcPct val="100000"/>
        </a:lnSpc>
        <a:spcBef>
          <a:spcPts val="0"/>
        </a:spcBef>
        <a:spcAft>
          <a:spcPts val="0"/>
        </a:spcAft>
        <a:buClrTx/>
        <a:buSzTx/>
        <a:buFontTx/>
        <a:buNone/>
        <a:tabLst/>
        <a:defRPr sz="926" b="0" i="0" u="none" strike="noStrike" cap="none" spc="0" baseline="0">
          <a:ln>
            <a:noFill/>
          </a:ln>
          <a:solidFill>
            <a:schemeClr val="tx1"/>
          </a:solidFill>
          <a:uFill>
            <a:solidFill>
              <a:srgbClr val="000000"/>
            </a:solidFill>
          </a:uFill>
          <a:latin typeface="+mn-lt"/>
          <a:ea typeface="+mn-ea"/>
          <a:cs typeface="+mn-cs"/>
          <a:sym typeface="Arial"/>
        </a:defRPr>
      </a:lvl1pPr>
      <a:lvl2pPr marL="0" marR="0" indent="211656" algn="ctr" defTabSz="540899" eaLnBrk="1" latinLnBrk="0" hangingPunct="1">
        <a:lnSpc>
          <a:spcPct val="100000"/>
        </a:lnSpc>
        <a:spcBef>
          <a:spcPts val="0"/>
        </a:spcBef>
        <a:spcAft>
          <a:spcPts val="0"/>
        </a:spcAft>
        <a:buClrTx/>
        <a:buSzTx/>
        <a:buFontTx/>
        <a:buNone/>
        <a:tabLst/>
        <a:defRPr sz="926" b="0" i="0" u="none" strike="noStrike" cap="none" spc="0" baseline="0">
          <a:ln>
            <a:noFill/>
          </a:ln>
          <a:solidFill>
            <a:schemeClr val="tx1"/>
          </a:solidFill>
          <a:uFill>
            <a:solidFill>
              <a:srgbClr val="000000"/>
            </a:solidFill>
          </a:uFill>
          <a:latin typeface="+mn-lt"/>
          <a:ea typeface="+mn-ea"/>
          <a:cs typeface="+mn-cs"/>
          <a:sym typeface="Arial"/>
        </a:defRPr>
      </a:lvl2pPr>
      <a:lvl3pPr marL="0" marR="0" indent="423312" algn="ctr" defTabSz="540899" eaLnBrk="1" latinLnBrk="0" hangingPunct="1">
        <a:lnSpc>
          <a:spcPct val="100000"/>
        </a:lnSpc>
        <a:spcBef>
          <a:spcPts val="0"/>
        </a:spcBef>
        <a:spcAft>
          <a:spcPts val="0"/>
        </a:spcAft>
        <a:buClrTx/>
        <a:buSzTx/>
        <a:buFontTx/>
        <a:buNone/>
        <a:tabLst/>
        <a:defRPr sz="926" b="0" i="0" u="none" strike="noStrike" cap="none" spc="0" baseline="0">
          <a:ln>
            <a:noFill/>
          </a:ln>
          <a:solidFill>
            <a:schemeClr val="tx1"/>
          </a:solidFill>
          <a:uFill>
            <a:solidFill>
              <a:srgbClr val="000000"/>
            </a:solidFill>
          </a:uFill>
          <a:latin typeface="+mn-lt"/>
          <a:ea typeface="+mn-ea"/>
          <a:cs typeface="+mn-cs"/>
          <a:sym typeface="Arial"/>
        </a:defRPr>
      </a:lvl3pPr>
      <a:lvl4pPr marL="0" marR="0" indent="634968" algn="ctr" defTabSz="540899" eaLnBrk="1" latinLnBrk="0" hangingPunct="1">
        <a:lnSpc>
          <a:spcPct val="100000"/>
        </a:lnSpc>
        <a:spcBef>
          <a:spcPts val="0"/>
        </a:spcBef>
        <a:spcAft>
          <a:spcPts val="0"/>
        </a:spcAft>
        <a:buClrTx/>
        <a:buSzTx/>
        <a:buFontTx/>
        <a:buNone/>
        <a:tabLst/>
        <a:defRPr sz="926" b="0" i="0" u="none" strike="noStrike" cap="none" spc="0" baseline="0">
          <a:ln>
            <a:noFill/>
          </a:ln>
          <a:solidFill>
            <a:schemeClr val="tx1"/>
          </a:solidFill>
          <a:uFill>
            <a:solidFill>
              <a:srgbClr val="000000"/>
            </a:solidFill>
          </a:uFill>
          <a:latin typeface="+mn-lt"/>
          <a:ea typeface="+mn-ea"/>
          <a:cs typeface="+mn-cs"/>
          <a:sym typeface="Arial"/>
        </a:defRPr>
      </a:lvl4pPr>
      <a:lvl5pPr marL="0" marR="0" indent="846625" algn="ctr" defTabSz="540899" eaLnBrk="1" latinLnBrk="0" hangingPunct="1">
        <a:lnSpc>
          <a:spcPct val="100000"/>
        </a:lnSpc>
        <a:spcBef>
          <a:spcPts val="0"/>
        </a:spcBef>
        <a:spcAft>
          <a:spcPts val="0"/>
        </a:spcAft>
        <a:buClrTx/>
        <a:buSzTx/>
        <a:buFontTx/>
        <a:buNone/>
        <a:tabLst/>
        <a:defRPr sz="926" b="0" i="0" u="none" strike="noStrike" cap="none" spc="0" baseline="0">
          <a:ln>
            <a:noFill/>
          </a:ln>
          <a:solidFill>
            <a:schemeClr val="tx1"/>
          </a:solidFill>
          <a:uFill>
            <a:solidFill>
              <a:srgbClr val="000000"/>
            </a:solidFill>
          </a:uFill>
          <a:latin typeface="+mn-lt"/>
          <a:ea typeface="+mn-ea"/>
          <a:cs typeface="+mn-cs"/>
          <a:sym typeface="Arial"/>
        </a:defRPr>
      </a:lvl5pPr>
      <a:lvl6pPr marL="0" marR="0" indent="1058281" algn="ctr" defTabSz="540899" eaLnBrk="1" latinLnBrk="0" hangingPunct="1">
        <a:lnSpc>
          <a:spcPct val="100000"/>
        </a:lnSpc>
        <a:spcBef>
          <a:spcPts val="0"/>
        </a:spcBef>
        <a:spcAft>
          <a:spcPts val="0"/>
        </a:spcAft>
        <a:buClrTx/>
        <a:buSzTx/>
        <a:buFontTx/>
        <a:buNone/>
        <a:tabLst/>
        <a:defRPr sz="926" b="0" i="0" u="none" strike="noStrike" cap="none" spc="0" baseline="0">
          <a:ln>
            <a:noFill/>
          </a:ln>
          <a:solidFill>
            <a:schemeClr val="tx1"/>
          </a:solidFill>
          <a:uFill>
            <a:solidFill>
              <a:srgbClr val="000000"/>
            </a:solidFill>
          </a:uFill>
          <a:latin typeface="+mn-lt"/>
          <a:ea typeface="+mn-ea"/>
          <a:cs typeface="+mn-cs"/>
          <a:sym typeface="Arial"/>
        </a:defRPr>
      </a:lvl6pPr>
      <a:lvl7pPr marL="0" marR="0" indent="1269936" algn="ctr" defTabSz="540899" eaLnBrk="1" latinLnBrk="0" hangingPunct="1">
        <a:lnSpc>
          <a:spcPct val="100000"/>
        </a:lnSpc>
        <a:spcBef>
          <a:spcPts val="0"/>
        </a:spcBef>
        <a:spcAft>
          <a:spcPts val="0"/>
        </a:spcAft>
        <a:buClrTx/>
        <a:buSzTx/>
        <a:buFontTx/>
        <a:buNone/>
        <a:tabLst/>
        <a:defRPr sz="926" b="0" i="0" u="none" strike="noStrike" cap="none" spc="0" baseline="0">
          <a:ln>
            <a:noFill/>
          </a:ln>
          <a:solidFill>
            <a:schemeClr val="tx1"/>
          </a:solidFill>
          <a:uFill>
            <a:solidFill>
              <a:srgbClr val="000000"/>
            </a:solidFill>
          </a:uFill>
          <a:latin typeface="+mn-lt"/>
          <a:ea typeface="+mn-ea"/>
          <a:cs typeface="+mn-cs"/>
          <a:sym typeface="Arial"/>
        </a:defRPr>
      </a:lvl7pPr>
      <a:lvl8pPr marL="0" marR="0" indent="1481593" algn="ctr" defTabSz="540899" eaLnBrk="1" latinLnBrk="0" hangingPunct="1">
        <a:lnSpc>
          <a:spcPct val="100000"/>
        </a:lnSpc>
        <a:spcBef>
          <a:spcPts val="0"/>
        </a:spcBef>
        <a:spcAft>
          <a:spcPts val="0"/>
        </a:spcAft>
        <a:buClrTx/>
        <a:buSzTx/>
        <a:buFontTx/>
        <a:buNone/>
        <a:tabLst/>
        <a:defRPr sz="926" b="0" i="0" u="none" strike="noStrike" cap="none" spc="0" baseline="0">
          <a:ln>
            <a:noFill/>
          </a:ln>
          <a:solidFill>
            <a:schemeClr val="tx1"/>
          </a:solidFill>
          <a:uFill>
            <a:solidFill>
              <a:srgbClr val="000000"/>
            </a:solidFill>
          </a:uFill>
          <a:latin typeface="+mn-lt"/>
          <a:ea typeface="+mn-ea"/>
          <a:cs typeface="+mn-cs"/>
          <a:sym typeface="Arial"/>
        </a:defRPr>
      </a:lvl8pPr>
      <a:lvl9pPr marL="0" marR="0" indent="1693249" algn="ctr" defTabSz="540899" eaLnBrk="1" latinLnBrk="0" hangingPunct="1">
        <a:lnSpc>
          <a:spcPct val="100000"/>
        </a:lnSpc>
        <a:spcBef>
          <a:spcPts val="0"/>
        </a:spcBef>
        <a:spcAft>
          <a:spcPts val="0"/>
        </a:spcAft>
        <a:buClrTx/>
        <a:buSzTx/>
        <a:buFontTx/>
        <a:buNone/>
        <a:tabLst/>
        <a:defRPr sz="926" b="0" i="0" u="none" strike="noStrike" cap="none" spc="0" baseline="0">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title"/>
          </p:nvPr>
        </p:nvSpPr>
        <p:spPr>
          <a:prstGeom prst="rect">
            <a:avLst/>
          </a:prstGeom>
        </p:spPr>
        <p:txBody>
          <a:bodyPr lIns="0" tIns="50800" rIns="50800" bIns="50800" anchor="b"/>
          <a:lstStyle/>
          <a:p>
            <a:r>
              <a:rPr lang="en-US" dirty="0"/>
              <a:t>Significant Recent Updates to IPP</a:t>
            </a:r>
            <a:endParaRPr dirty="0"/>
          </a:p>
        </p:txBody>
      </p:sp>
      <p:sp>
        <p:nvSpPr>
          <p:cNvPr id="74" name="Shape 74"/>
          <p:cNvSpPr>
            <a:spLocks noGrp="1"/>
          </p:cNvSpPr>
          <p:nvPr>
            <p:ph type="body" sz="half" idx="1"/>
          </p:nvPr>
        </p:nvSpPr>
        <p:spPr>
          <a:prstGeom prst="rect">
            <a:avLst/>
          </a:prstGeom>
        </p:spPr>
        <p:txBody>
          <a:bodyPr>
            <a:normAutofit/>
          </a:bodyPr>
          <a:lstStyle/>
          <a:p>
            <a:endParaRPr lang="en-US" sz="1800" dirty="0"/>
          </a:p>
          <a:p>
            <a:r>
              <a:rPr lang="en-US" sz="1800" dirty="0"/>
              <a:t>Smith Kennedy – HP Inc.</a:t>
            </a:r>
          </a:p>
          <a:p>
            <a:r>
              <a:rPr lang="en-US" sz="1600" dirty="0"/>
              <a:t>PWG Vice-Chair / PWG Liaison to Mopria Alliance</a:t>
            </a:r>
          </a:p>
          <a:p>
            <a:r>
              <a:rPr lang="en-US" sz="1600" dirty="0"/>
              <a:t>2023-10-30</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CC779-5AAA-0288-7DDB-C07EDF925850}"/>
              </a:ext>
            </a:extLst>
          </p:cNvPr>
          <p:cNvSpPr>
            <a:spLocks noGrp="1"/>
          </p:cNvSpPr>
          <p:nvPr>
            <p:ph type="title"/>
          </p:nvPr>
        </p:nvSpPr>
        <p:spPr/>
        <p:txBody>
          <a:bodyPr/>
          <a:lstStyle/>
          <a:p>
            <a:r>
              <a:rPr lang="en-US" sz="2400" dirty="0"/>
              <a:t>PWG 5100.13-2023:</a:t>
            </a:r>
            <a:br>
              <a:rPr lang="en-US" sz="2400" dirty="0"/>
            </a:br>
            <a:r>
              <a:rPr lang="en-US" sz="2400" dirty="0"/>
              <a:t>IPP Driver Replacement Extensions v2.0</a:t>
            </a:r>
          </a:p>
        </p:txBody>
      </p:sp>
      <p:sp>
        <p:nvSpPr>
          <p:cNvPr id="3" name="Text Placeholder 2">
            <a:extLst>
              <a:ext uri="{FF2B5EF4-FFF2-40B4-BE49-F238E27FC236}">
                <a16:creationId xmlns:a16="http://schemas.microsoft.com/office/drawing/2014/main" id="{0C17C83D-395F-3003-97BE-4E11A34534DB}"/>
              </a:ext>
            </a:extLst>
          </p:cNvPr>
          <p:cNvSpPr>
            <a:spLocks noGrp="1"/>
          </p:cNvSpPr>
          <p:nvPr>
            <p:ph type="body" idx="1"/>
          </p:nvPr>
        </p:nvSpPr>
        <p:spPr/>
        <p:txBody>
          <a:bodyPr>
            <a:normAutofit fontScale="70000" lnSpcReduction="20000"/>
          </a:bodyPr>
          <a:lstStyle/>
          <a:p>
            <a:pPr marL="33865" indent="0">
              <a:buNone/>
            </a:pPr>
            <a:r>
              <a:rPr lang="en-US" b="1" dirty="0"/>
              <a:t>Scope</a:t>
            </a:r>
          </a:p>
          <a:p>
            <a:pPr marL="33865" indent="0">
              <a:buNone/>
            </a:pPr>
            <a:r>
              <a:rPr lang="en-US" dirty="0"/>
              <a:t>Defines new attributes, values, and operations to support features, capabilities, localization, and status information that traditionally could only be provided by vendor- or model-specific drivers.</a:t>
            </a:r>
          </a:p>
          <a:p>
            <a:pPr marL="33865" indent="0">
              <a:buNone/>
            </a:pPr>
            <a:endParaRPr lang="en-US" dirty="0"/>
          </a:p>
          <a:p>
            <a:pPr marL="33865" indent="0">
              <a:buNone/>
            </a:pPr>
            <a:r>
              <a:rPr lang="en-US" b="1" dirty="0"/>
              <a:t>New and Notable Features</a:t>
            </a:r>
          </a:p>
          <a:p>
            <a:r>
              <a:rPr lang="en-US" dirty="0"/>
              <a:t>Job Presets – a way to group settings so they are applied as a set (adopted)</a:t>
            </a:r>
          </a:p>
          <a:p>
            <a:pPr marL="37627" indent="0">
              <a:buNone/>
            </a:pPr>
            <a:endParaRPr lang="en-US" dirty="0"/>
          </a:p>
          <a:p>
            <a:r>
              <a:rPr lang="en-US" dirty="0"/>
              <a:t>Modern "print-quality" replacement, based on an extension to "job-presets"</a:t>
            </a:r>
          </a:p>
          <a:p>
            <a:endParaRPr lang="en-US" dirty="0"/>
          </a:p>
          <a:p>
            <a:r>
              <a:rPr lang="en-US" dirty="0"/>
              <a:t>Message Catalog syntax extensions for "_tooltip" and "_</a:t>
            </a:r>
            <a:r>
              <a:rPr lang="en-US" dirty="0" err="1"/>
              <a:t>helpurl</a:t>
            </a:r>
            <a:r>
              <a:rPr lang="en-US" dirty="0"/>
              <a:t>" to enable localized tooltips and help content references to be provided by the Printer</a:t>
            </a:r>
          </a:p>
          <a:p>
            <a:endParaRPr lang="en-US" dirty="0"/>
          </a:p>
          <a:p>
            <a:r>
              <a:rPr lang="en-US" dirty="0"/>
              <a:t>Print Color Modes extended to support Printer-performed Job color transformations, including enabling client-side color transformation preview</a:t>
            </a:r>
          </a:p>
          <a:p>
            <a:endParaRPr lang="en-US" dirty="0"/>
          </a:p>
          <a:p>
            <a:r>
              <a:rPr lang="en-US" dirty="0"/>
              <a:t>A listing attribute naming site- or vendor-provided Job processing attributes to enable the Client to implement support for "expert controls" in a standard way</a:t>
            </a:r>
          </a:p>
          <a:p>
            <a:endParaRPr lang="en-US" dirty="0"/>
          </a:p>
          <a:p>
            <a:r>
              <a:rPr lang="en-US" dirty="0"/>
              <a:t>Overprinting for borderless printing</a:t>
            </a:r>
          </a:p>
        </p:txBody>
      </p:sp>
      <p:sp>
        <p:nvSpPr>
          <p:cNvPr id="4" name="Slide Number Placeholder 3">
            <a:extLst>
              <a:ext uri="{FF2B5EF4-FFF2-40B4-BE49-F238E27FC236}">
                <a16:creationId xmlns:a16="http://schemas.microsoft.com/office/drawing/2014/main" id="{C3F329FB-6EC7-518B-69E8-6BD1BA2919C8}"/>
              </a:ext>
            </a:extLst>
          </p:cNvPr>
          <p:cNvSpPr>
            <a:spLocks noGrp="1"/>
          </p:cNvSpPr>
          <p:nvPr>
            <p:ph type="sldNum" sz="quarter" idx="4"/>
          </p:nvPr>
        </p:nvSpPr>
        <p:spPr/>
        <p:txBody>
          <a:bodyPr/>
          <a:lstStyle/>
          <a:p>
            <a:fld id="{86CB4B4D-7CA3-9044-876B-883B54F8677D}" type="slidenum">
              <a:rPr lang="en-US" smtClean="0"/>
              <a:pPr/>
              <a:t>10</a:t>
            </a:fld>
            <a:endParaRPr lang="en-US" dirty="0"/>
          </a:p>
        </p:txBody>
      </p:sp>
    </p:spTree>
    <p:extLst>
      <p:ext uri="{BB962C8B-B14F-4D97-AF65-F5344CB8AC3E}">
        <p14:creationId xmlns:p14="http://schemas.microsoft.com/office/powerpoint/2010/main" val="3113195570"/>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54327F6-BAE7-3BCB-F9E7-292225379AE0}"/>
              </a:ext>
            </a:extLst>
          </p:cNvPr>
          <p:cNvSpPr>
            <a:spLocks noGrp="1"/>
          </p:cNvSpPr>
          <p:nvPr>
            <p:ph type="body" idx="1"/>
          </p:nvPr>
        </p:nvSpPr>
        <p:spPr/>
        <p:txBody>
          <a:bodyPr/>
          <a:lstStyle/>
          <a:p>
            <a:pPr marL="37627" indent="0">
              <a:buNone/>
            </a:pPr>
            <a:endParaRPr lang="en-US" dirty="0"/>
          </a:p>
          <a:p>
            <a:pPr marL="37627" indent="0">
              <a:buNone/>
            </a:pPr>
            <a:endParaRPr lang="en-US" dirty="0"/>
          </a:p>
          <a:p>
            <a:pPr marL="37627" indent="0">
              <a:buNone/>
            </a:pPr>
            <a:endParaRPr lang="en-US" dirty="0"/>
          </a:p>
          <a:p>
            <a:pPr marL="37627" indent="0" algn="ctr">
              <a:buNone/>
            </a:pPr>
            <a:endParaRPr lang="en-US" dirty="0"/>
          </a:p>
          <a:p>
            <a:pPr marL="37627" indent="0" algn="ctr">
              <a:buNone/>
            </a:pPr>
            <a:r>
              <a:rPr lang="en-US" dirty="0"/>
              <a:t>Thank you for your time!</a:t>
            </a:r>
          </a:p>
        </p:txBody>
      </p:sp>
      <p:sp>
        <p:nvSpPr>
          <p:cNvPr id="4" name="Slide Number Placeholder 3">
            <a:extLst>
              <a:ext uri="{FF2B5EF4-FFF2-40B4-BE49-F238E27FC236}">
                <a16:creationId xmlns:a16="http://schemas.microsoft.com/office/drawing/2014/main" id="{AC45CD39-43E5-A2A5-209F-30DF6E771D44}"/>
              </a:ext>
            </a:extLst>
          </p:cNvPr>
          <p:cNvSpPr>
            <a:spLocks noGrp="1"/>
          </p:cNvSpPr>
          <p:nvPr>
            <p:ph type="sldNum" sz="quarter" idx="4"/>
          </p:nvPr>
        </p:nvSpPr>
        <p:spPr/>
        <p:txBody>
          <a:bodyPr/>
          <a:lstStyle/>
          <a:p>
            <a:fld id="{86CB4B4D-7CA3-9044-876B-883B54F8677D}" type="slidenum">
              <a:rPr lang="en-US" smtClean="0"/>
              <a:pPr/>
              <a:t>11</a:t>
            </a:fld>
            <a:endParaRPr lang="en-US" dirty="0"/>
          </a:p>
        </p:txBody>
      </p:sp>
    </p:spTree>
    <p:extLst>
      <p:ext uri="{BB962C8B-B14F-4D97-AF65-F5344CB8AC3E}">
        <p14:creationId xmlns:p14="http://schemas.microsoft.com/office/powerpoint/2010/main" val="264396292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C128D-E0ED-1DE9-8EB6-441734223BAC}"/>
              </a:ext>
            </a:extLst>
          </p:cNvPr>
          <p:cNvSpPr>
            <a:spLocks noGrp="1"/>
          </p:cNvSpPr>
          <p:nvPr>
            <p:ph type="title"/>
          </p:nvPr>
        </p:nvSpPr>
        <p:spPr/>
        <p:txBody>
          <a:bodyPr/>
          <a:lstStyle/>
          <a:p>
            <a:r>
              <a:rPr lang="en-US" dirty="0"/>
              <a:t>IPP Workgroup Efforts 2020-2023</a:t>
            </a:r>
          </a:p>
        </p:txBody>
      </p:sp>
      <p:sp>
        <p:nvSpPr>
          <p:cNvPr id="3" name="Text Placeholder 2">
            <a:extLst>
              <a:ext uri="{FF2B5EF4-FFF2-40B4-BE49-F238E27FC236}">
                <a16:creationId xmlns:a16="http://schemas.microsoft.com/office/drawing/2014/main" id="{7588E2BE-FF21-3CDE-BFBE-76164E415EF9}"/>
              </a:ext>
            </a:extLst>
          </p:cNvPr>
          <p:cNvSpPr>
            <a:spLocks noGrp="1"/>
          </p:cNvSpPr>
          <p:nvPr>
            <p:ph type="body" idx="1"/>
          </p:nvPr>
        </p:nvSpPr>
        <p:spPr/>
        <p:txBody>
          <a:bodyPr/>
          <a:lstStyle/>
          <a:p>
            <a:r>
              <a:rPr lang="en-US" dirty="0"/>
              <a:t>Several core IPP extension specifications "reopened"</a:t>
            </a:r>
          </a:p>
          <a:p>
            <a:pPr lvl="1"/>
            <a:r>
              <a:rPr lang="en-US" dirty="0"/>
              <a:t>Resolve errata</a:t>
            </a:r>
          </a:p>
          <a:p>
            <a:pPr lvl="1"/>
            <a:r>
              <a:rPr lang="en-US" dirty="0"/>
              <a:t>Re-factor individual specifications to focus on particular domains</a:t>
            </a:r>
          </a:p>
          <a:p>
            <a:pPr lvl="1"/>
            <a:r>
              <a:rPr lang="en-US" dirty="0"/>
              <a:t>Support new use cases and better support existing use cases</a:t>
            </a:r>
          </a:p>
          <a:p>
            <a:endParaRPr lang="en-US" dirty="0"/>
          </a:p>
          <a:p>
            <a:endParaRPr lang="en-US" dirty="0"/>
          </a:p>
          <a:p>
            <a:r>
              <a:rPr lang="en-US" dirty="0"/>
              <a:t>IPP Everywhere v2.0 development also underway; many of these new features are important to that effort</a:t>
            </a:r>
          </a:p>
        </p:txBody>
      </p:sp>
      <p:sp>
        <p:nvSpPr>
          <p:cNvPr id="4" name="Slide Number Placeholder 3">
            <a:extLst>
              <a:ext uri="{FF2B5EF4-FFF2-40B4-BE49-F238E27FC236}">
                <a16:creationId xmlns:a16="http://schemas.microsoft.com/office/drawing/2014/main" id="{35C8B09B-C87E-C411-B583-C25D1D76B7F6}"/>
              </a:ext>
            </a:extLst>
          </p:cNvPr>
          <p:cNvSpPr>
            <a:spLocks noGrp="1"/>
          </p:cNvSpPr>
          <p:nvPr>
            <p:ph type="sldNum" sz="quarter" idx="4"/>
          </p:nvPr>
        </p:nvSpPr>
        <p:spPr/>
        <p:txBody>
          <a:bodyPr/>
          <a:lstStyle/>
          <a:p>
            <a:fld id="{86CB4B4D-7CA3-9044-876B-883B54F8677D}" type="slidenum">
              <a:rPr lang="en-US" smtClean="0"/>
              <a:pPr/>
              <a:t>2</a:t>
            </a:fld>
            <a:endParaRPr lang="en-US" dirty="0"/>
          </a:p>
        </p:txBody>
      </p:sp>
    </p:spTree>
    <p:extLst>
      <p:ext uri="{BB962C8B-B14F-4D97-AF65-F5344CB8AC3E}">
        <p14:creationId xmlns:p14="http://schemas.microsoft.com/office/powerpoint/2010/main" val="3529159249"/>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hape 83"/>
          <p:cNvSpPr>
            <a:spLocks noGrp="1"/>
          </p:cNvSpPr>
          <p:nvPr>
            <p:ph type="body" idx="1"/>
          </p:nvPr>
        </p:nvSpPr>
        <p:spPr>
          <a:prstGeom prst="rect">
            <a:avLst/>
          </a:prstGeom>
        </p:spPr>
        <p:txBody>
          <a:bodyPr>
            <a:normAutofit/>
          </a:bodyPr>
          <a:lstStyle/>
          <a:p>
            <a:r>
              <a:rPr lang="en-US" sz="1800" dirty="0"/>
              <a:t>PWG 5100.1-2022: IPP Finishings 3.0 (FIN)</a:t>
            </a:r>
          </a:p>
          <a:p>
            <a:endParaRPr lang="en-US" sz="1800" dirty="0"/>
          </a:p>
          <a:p>
            <a:r>
              <a:rPr lang="en-US" sz="1800" dirty="0"/>
              <a:t>PWG 5100.3-2023: IPP Production Printing Extensions v2.0 (PPX)</a:t>
            </a:r>
          </a:p>
          <a:p>
            <a:endParaRPr lang="en-US" sz="1800" dirty="0"/>
          </a:p>
          <a:p>
            <a:r>
              <a:rPr lang="en-US" sz="1800" dirty="0"/>
              <a:t>PWG 5100.7-2023: IPP Job Extensions v2.1 (JOBEXT)</a:t>
            </a:r>
          </a:p>
          <a:p>
            <a:endParaRPr lang="en-US" sz="1800" dirty="0"/>
          </a:p>
          <a:p>
            <a:r>
              <a:rPr lang="en-US" sz="1800" dirty="0"/>
              <a:t>PWG 5100.11-2023: IPP: Enterprise Printing Extensions v2.0 (EPX)</a:t>
            </a:r>
          </a:p>
          <a:p>
            <a:endParaRPr lang="en-US" sz="1800" dirty="0"/>
          </a:p>
          <a:p>
            <a:r>
              <a:rPr lang="en-US" sz="1800" dirty="0"/>
              <a:t>PWG 5100.13-2023: IPP Driver Replacement Extensions v2.0 (NODRIVER)</a:t>
            </a:r>
          </a:p>
          <a:p>
            <a:endParaRPr lang="en-US" sz="1800" dirty="0"/>
          </a:p>
          <a:p>
            <a:r>
              <a:rPr lang="en-US" sz="1800" dirty="0"/>
              <a:t>PWG 5101.1-2023: PWG Media Standardized Names v2.1 (MSN)</a:t>
            </a:r>
          </a:p>
        </p:txBody>
      </p:sp>
      <p:sp>
        <p:nvSpPr>
          <p:cNvPr id="82" name="Shape 82"/>
          <p:cNvSpPr>
            <a:spLocks noGrp="1"/>
          </p:cNvSpPr>
          <p:nvPr>
            <p:ph type="title"/>
          </p:nvPr>
        </p:nvSpPr>
        <p:spPr>
          <a:prstGeom prst="rect">
            <a:avLst/>
          </a:prstGeom>
        </p:spPr>
        <p:txBody>
          <a:bodyPr/>
          <a:lstStyle/>
          <a:p>
            <a:r>
              <a:rPr lang="en-US"/>
              <a:t>Recent IPP </a:t>
            </a:r>
            <a:r>
              <a:rPr lang="en-US" dirty="0"/>
              <a:t>Specification Updates</a:t>
            </a:r>
            <a:endParaRPr dirty="0"/>
          </a:p>
        </p:txBody>
      </p:sp>
      <p:sp>
        <p:nvSpPr>
          <p:cNvPr id="6" name="Shape 334">
            <a:extLst>
              <a:ext uri="{FF2B5EF4-FFF2-40B4-BE49-F238E27FC236}">
                <a16:creationId xmlns:a16="http://schemas.microsoft.com/office/drawing/2014/main" id="{0B2D52E0-39CD-0E4C-AFC6-DA87F55D53E8}"/>
              </a:ext>
            </a:extLst>
          </p:cNvPr>
          <p:cNvSpPr>
            <a:spLocks noGrp="1"/>
          </p:cNvSpPr>
          <p:nvPr>
            <p:ph type="sldNum" sz="quarter" idx="4"/>
          </p:nvPr>
        </p:nvSpPr>
        <p:spPr>
          <a:xfrm>
            <a:off x="8408459" y="5524500"/>
            <a:ext cx="481541" cy="1905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3</a:t>
            </a:fld>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535C0-C7D5-9A47-BD1B-805BE77F94D6}"/>
              </a:ext>
            </a:extLst>
          </p:cNvPr>
          <p:cNvSpPr>
            <a:spLocks noGrp="1"/>
          </p:cNvSpPr>
          <p:nvPr>
            <p:ph type="title"/>
          </p:nvPr>
        </p:nvSpPr>
        <p:spPr/>
        <p:txBody>
          <a:bodyPr/>
          <a:lstStyle/>
          <a:p>
            <a:r>
              <a:rPr lang="en-US" dirty="0"/>
              <a:t>IPP</a:t>
            </a:r>
            <a:r>
              <a:rPr lang="en-US" baseline="0" dirty="0"/>
              <a:t> Specifications - Overview</a:t>
            </a:r>
            <a:endParaRPr lang="en-US" dirty="0"/>
          </a:p>
        </p:txBody>
      </p:sp>
      <p:sp>
        <p:nvSpPr>
          <p:cNvPr id="3" name="Text Placeholder 2">
            <a:extLst>
              <a:ext uri="{FF2B5EF4-FFF2-40B4-BE49-F238E27FC236}">
                <a16:creationId xmlns:a16="http://schemas.microsoft.com/office/drawing/2014/main" id="{36ED0177-95CE-8C47-A6AD-8B6A5B66B518}"/>
              </a:ext>
            </a:extLst>
          </p:cNvPr>
          <p:cNvSpPr>
            <a:spLocks noGrp="1"/>
          </p:cNvSpPr>
          <p:nvPr>
            <p:ph type="body" idx="1"/>
          </p:nvPr>
        </p:nvSpPr>
        <p:spPr/>
        <p:txBody>
          <a:bodyPr>
            <a:normAutofit fontScale="92500" lnSpcReduction="10000"/>
          </a:bodyPr>
          <a:lstStyle/>
          <a:p>
            <a:r>
              <a:rPr lang="en-US" sz="1200" dirty="0"/>
              <a:t>IETF STD 92: IPP/1.1 (RFC 8010 and RFC 8011)</a:t>
            </a:r>
          </a:p>
          <a:p>
            <a:r>
              <a:rPr lang="en-US" sz="1200" dirty="0"/>
              <a:t>IETF RFC 7472: IPP over HTTPS Transport Binding and the ’</a:t>
            </a:r>
            <a:r>
              <a:rPr lang="en-US" sz="1200" dirty="0" err="1"/>
              <a:t>ipps</a:t>
            </a:r>
            <a:r>
              <a:rPr lang="en-US" sz="1200" dirty="0"/>
              <a:t>’ URI Scheme</a:t>
            </a:r>
          </a:p>
          <a:p>
            <a:r>
              <a:rPr lang="en-US" sz="1200" dirty="0">
                <a:solidFill>
                  <a:srgbClr val="FF0000"/>
                </a:solidFill>
              </a:rPr>
              <a:t>PWG 5100.12-2015: IPP Version 2.0, 2.1, and 2.2</a:t>
            </a:r>
            <a:endParaRPr lang="en-US" sz="1200" dirty="0"/>
          </a:p>
          <a:p>
            <a:r>
              <a:rPr lang="en-US" sz="1200" b="1" dirty="0">
                <a:solidFill>
                  <a:schemeClr val="accent1"/>
                </a:solidFill>
              </a:rPr>
              <a:t>PWG 5100.1-2022: IPP Finishings 3.0 (FIN)</a:t>
            </a:r>
          </a:p>
          <a:p>
            <a:r>
              <a:rPr lang="en-US" sz="1200" b="1" dirty="0">
                <a:solidFill>
                  <a:schemeClr val="accent1"/>
                </a:solidFill>
              </a:rPr>
              <a:t>PWG 5100.3-2023: IPP Production Printing Extensions v2.0 (PPX)</a:t>
            </a:r>
          </a:p>
          <a:p>
            <a:r>
              <a:rPr lang="en-US" sz="1200" b="1" dirty="0">
                <a:solidFill>
                  <a:schemeClr val="accent1"/>
                </a:solidFill>
              </a:rPr>
              <a:t>PWG 5100.7-2023: IPP Job Extensions v2.1 (JOBEXT)</a:t>
            </a:r>
          </a:p>
          <a:p>
            <a:r>
              <a:rPr lang="en-US" sz="1200" dirty="0">
                <a:solidFill>
                  <a:srgbClr val="FF0000"/>
                </a:solidFill>
              </a:rPr>
              <a:t>PWG 5100.11-2023: IPP Enterprise Printing Extensions v2.0 (EPX)</a:t>
            </a:r>
          </a:p>
          <a:p>
            <a:r>
              <a:rPr lang="en-US" sz="1200" b="1" dirty="0">
                <a:solidFill>
                  <a:schemeClr val="accent1"/>
                </a:solidFill>
              </a:rPr>
              <a:t>PWG 5100.13-2023: IPP Driver Replacement Extensions v2.0 (NODRIVER)</a:t>
            </a:r>
          </a:p>
          <a:p>
            <a:r>
              <a:rPr lang="en-US" sz="1200" dirty="0">
                <a:solidFill>
                  <a:srgbClr val="FF0000"/>
                </a:solidFill>
              </a:rPr>
              <a:t>PWG 5100.14-2020: IPP Everywhere™ v1.1</a:t>
            </a:r>
          </a:p>
          <a:p>
            <a:pPr marL="652966" lvl="1" indent="-238115">
              <a:spcBef>
                <a:spcPts val="333"/>
              </a:spcBef>
              <a:defRPr/>
            </a:pPr>
            <a:r>
              <a:rPr lang="en-US" sz="900" dirty="0">
                <a:solidFill>
                  <a:srgbClr val="FF0000"/>
                </a:solidFill>
              </a:rPr>
              <a:t>PWG 5100.20-2020: IPP Everywhere™ Printer Self-Certification Manual v1.1 (SELFCERT)</a:t>
            </a:r>
          </a:p>
          <a:p>
            <a:r>
              <a:rPr lang="en-US" sz="1200" dirty="0"/>
              <a:t>PWG 5100.15-2014: IPP </a:t>
            </a:r>
            <a:r>
              <a:rPr lang="en-US" sz="1200" dirty="0" err="1"/>
              <a:t>FaxOut</a:t>
            </a:r>
            <a:r>
              <a:rPr lang="en-US" sz="1200" dirty="0"/>
              <a:t> Service</a:t>
            </a:r>
          </a:p>
          <a:p>
            <a:r>
              <a:rPr lang="en-US" sz="1200" dirty="0">
                <a:solidFill>
                  <a:schemeClr val="tx1"/>
                </a:solidFill>
              </a:rPr>
              <a:t>PWG 5100.16-2020: IPP Transaction-Based Printing Extensions v1.1</a:t>
            </a:r>
          </a:p>
          <a:p>
            <a:r>
              <a:rPr lang="en-US" sz="1200" dirty="0"/>
              <a:t>PWG 5100.17-2014: IPP Scan Service</a:t>
            </a:r>
          </a:p>
          <a:p>
            <a:r>
              <a:rPr lang="en-US" sz="1200" dirty="0">
                <a:solidFill>
                  <a:schemeClr val="tx1"/>
                </a:solidFill>
              </a:rPr>
              <a:t>PWG 5100.18-2015: IPP Shared Infrastructure Extensions (INFRA)</a:t>
            </a:r>
          </a:p>
          <a:p>
            <a:r>
              <a:rPr lang="en-US" sz="1200" dirty="0"/>
              <a:t>PWG 5100.19-2015: IPP Implementor's Guide v2.0 (IG)</a:t>
            </a:r>
          </a:p>
          <a:p>
            <a:r>
              <a:rPr lang="en-US" sz="1200" dirty="0">
                <a:solidFill>
                  <a:schemeClr val="tx1"/>
                </a:solidFill>
              </a:rPr>
              <a:t>PWG 5100.22-2019: IPP System Service v1.0 (SYSTEM)</a:t>
            </a:r>
          </a:p>
          <a:p>
            <a:r>
              <a:rPr lang="en-US" sz="1200" b="1" dirty="0">
                <a:solidFill>
                  <a:schemeClr val="accent1"/>
                </a:solidFill>
              </a:rPr>
              <a:t>PWG 5101.1-2023: PWG Media Standardized Names 2.1</a:t>
            </a:r>
          </a:p>
          <a:p>
            <a:r>
              <a:rPr lang="en-US" sz="1200" dirty="0"/>
              <a:t>PWG 5102.4-2012: PWG Raster Format</a:t>
            </a:r>
          </a:p>
          <a:p>
            <a:pPr marL="37627" indent="0">
              <a:buNone/>
            </a:pPr>
            <a:endParaRPr lang="en-US" sz="1200" dirty="0"/>
          </a:p>
          <a:p>
            <a:pPr marL="37627" indent="0">
              <a:buNone/>
            </a:pPr>
            <a:r>
              <a:rPr lang="en-US" sz="1200" dirty="0"/>
              <a:t>Lines in </a:t>
            </a:r>
            <a:r>
              <a:rPr lang="en-US" sz="1200" dirty="0">
                <a:solidFill>
                  <a:srgbClr val="FF0000"/>
                </a:solidFill>
              </a:rPr>
              <a:t>RED</a:t>
            </a:r>
            <a:r>
              <a:rPr lang="en-US" sz="1200" dirty="0"/>
              <a:t> have updates pending; lines in </a:t>
            </a:r>
            <a:r>
              <a:rPr lang="en-US" sz="1200" b="1" dirty="0">
                <a:solidFill>
                  <a:srgbClr val="0070C0"/>
                </a:solidFill>
              </a:rPr>
              <a:t>BLUE</a:t>
            </a:r>
            <a:r>
              <a:rPr lang="en-US" sz="1200" dirty="0"/>
              <a:t> were ratified in the last 2 years</a:t>
            </a:r>
          </a:p>
        </p:txBody>
      </p:sp>
      <p:sp>
        <p:nvSpPr>
          <p:cNvPr id="4" name="Slide Number Placeholder 3">
            <a:extLst>
              <a:ext uri="{FF2B5EF4-FFF2-40B4-BE49-F238E27FC236}">
                <a16:creationId xmlns:a16="http://schemas.microsoft.com/office/drawing/2014/main" id="{91FBA63D-FB75-1644-B6A6-9DA88D34A125}"/>
              </a:ext>
            </a:extLst>
          </p:cNvPr>
          <p:cNvSpPr>
            <a:spLocks noGrp="1"/>
          </p:cNvSpPr>
          <p:nvPr>
            <p:ph type="sldNum" sz="quarter" idx="4"/>
          </p:nvPr>
        </p:nvSpPr>
        <p:spPr/>
        <p:txBody>
          <a:bodyPr/>
          <a:lstStyle/>
          <a:p>
            <a:fld id="{86CB4B4D-7CA3-9044-876B-883B54F8677D}" type="slidenum">
              <a:rPr lang="en-US" smtClean="0"/>
              <a:pPr/>
              <a:t>4</a:t>
            </a:fld>
            <a:endParaRPr lang="en-US" dirty="0"/>
          </a:p>
        </p:txBody>
      </p:sp>
    </p:spTree>
    <p:extLst>
      <p:ext uri="{BB962C8B-B14F-4D97-AF65-F5344CB8AC3E}">
        <p14:creationId xmlns:p14="http://schemas.microsoft.com/office/powerpoint/2010/main" val="29320895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78296-B4F0-FA29-EF9E-30160E34C8C1}"/>
              </a:ext>
            </a:extLst>
          </p:cNvPr>
          <p:cNvSpPr>
            <a:spLocks noGrp="1"/>
          </p:cNvSpPr>
          <p:nvPr>
            <p:ph type="title"/>
          </p:nvPr>
        </p:nvSpPr>
        <p:spPr/>
        <p:txBody>
          <a:bodyPr/>
          <a:lstStyle/>
          <a:p>
            <a:r>
              <a:rPr lang="en-US" dirty="0"/>
              <a:t>Updates to Many Core IPP Specifications</a:t>
            </a:r>
          </a:p>
        </p:txBody>
      </p:sp>
      <p:sp>
        <p:nvSpPr>
          <p:cNvPr id="3" name="Text Placeholder 2">
            <a:extLst>
              <a:ext uri="{FF2B5EF4-FFF2-40B4-BE49-F238E27FC236}">
                <a16:creationId xmlns:a16="http://schemas.microsoft.com/office/drawing/2014/main" id="{E17D5CE3-7E36-8130-FB5A-0766705586A8}"/>
              </a:ext>
            </a:extLst>
          </p:cNvPr>
          <p:cNvSpPr>
            <a:spLocks noGrp="1"/>
          </p:cNvSpPr>
          <p:nvPr>
            <p:ph type="body" idx="1"/>
          </p:nvPr>
        </p:nvSpPr>
        <p:spPr>
          <a:xfrm>
            <a:off x="141110" y="1134039"/>
            <a:ext cx="4756607" cy="4275667"/>
          </a:xfrm>
        </p:spPr>
        <p:txBody>
          <a:bodyPr>
            <a:normAutofit/>
          </a:bodyPr>
          <a:lstStyle/>
          <a:p>
            <a:pPr marL="37627" indent="0">
              <a:buNone/>
            </a:pPr>
            <a:r>
              <a:rPr lang="en-US" sz="1600" dirty="0"/>
              <a:t>IPP Finishings v2.0</a:t>
            </a:r>
          </a:p>
          <a:p>
            <a:pPr marL="37627" indent="0">
              <a:buNone/>
            </a:pPr>
            <a:endParaRPr lang="en-US" sz="1600" dirty="0"/>
          </a:p>
          <a:p>
            <a:pPr marL="37627" indent="0">
              <a:buNone/>
            </a:pPr>
            <a:endParaRPr lang="en-US" sz="1600" dirty="0"/>
          </a:p>
          <a:p>
            <a:pPr marL="37627" indent="0">
              <a:buNone/>
            </a:pPr>
            <a:r>
              <a:rPr lang="en-US" sz="1600" dirty="0"/>
              <a:t>IPP Production Printing Attributes v1.0</a:t>
            </a:r>
          </a:p>
          <a:p>
            <a:pPr marL="37627" indent="0">
              <a:buNone/>
            </a:pPr>
            <a:endParaRPr lang="en-US" sz="1600" dirty="0"/>
          </a:p>
          <a:p>
            <a:pPr marL="37627" indent="0">
              <a:buNone/>
            </a:pPr>
            <a:endParaRPr lang="en-US" sz="1600" dirty="0"/>
          </a:p>
          <a:p>
            <a:pPr marL="37627" indent="0">
              <a:buNone/>
            </a:pPr>
            <a:r>
              <a:rPr lang="en-US" sz="1600" dirty="0"/>
              <a:t>IPP Job Extensions v2.0</a:t>
            </a:r>
          </a:p>
          <a:p>
            <a:pPr marL="37627" indent="0">
              <a:buNone/>
            </a:pPr>
            <a:endParaRPr lang="en-US" sz="1600" dirty="0"/>
          </a:p>
          <a:p>
            <a:pPr marL="37627" indent="0">
              <a:buNone/>
            </a:pPr>
            <a:endParaRPr lang="en-US" sz="1600" dirty="0"/>
          </a:p>
          <a:p>
            <a:pPr marL="37627" indent="0">
              <a:buNone/>
            </a:pPr>
            <a:r>
              <a:rPr lang="en-US" sz="1600" dirty="0"/>
              <a:t>IPP Job and Printer Extensions – Set 2</a:t>
            </a:r>
          </a:p>
          <a:p>
            <a:pPr marL="37627" indent="0">
              <a:buNone/>
            </a:pPr>
            <a:endParaRPr lang="en-US" sz="1600" dirty="0"/>
          </a:p>
          <a:p>
            <a:pPr marL="37627" indent="0">
              <a:buNone/>
            </a:pPr>
            <a:endParaRPr lang="en-US" sz="1600" dirty="0"/>
          </a:p>
          <a:p>
            <a:pPr marL="37627" indent="0">
              <a:buNone/>
            </a:pPr>
            <a:r>
              <a:rPr lang="en-US" sz="1600" dirty="0"/>
              <a:t>IPP Job and Printer Extensions – Set 3</a:t>
            </a:r>
          </a:p>
        </p:txBody>
      </p:sp>
      <p:sp>
        <p:nvSpPr>
          <p:cNvPr id="4" name="Slide Number Placeholder 3">
            <a:extLst>
              <a:ext uri="{FF2B5EF4-FFF2-40B4-BE49-F238E27FC236}">
                <a16:creationId xmlns:a16="http://schemas.microsoft.com/office/drawing/2014/main" id="{74B4DB0E-3F5D-DDD7-EB20-A80F0F0DC0E4}"/>
              </a:ext>
            </a:extLst>
          </p:cNvPr>
          <p:cNvSpPr>
            <a:spLocks noGrp="1"/>
          </p:cNvSpPr>
          <p:nvPr>
            <p:ph type="sldNum" sz="quarter" idx="4"/>
          </p:nvPr>
        </p:nvSpPr>
        <p:spPr/>
        <p:txBody>
          <a:bodyPr/>
          <a:lstStyle/>
          <a:p>
            <a:fld id="{86CB4B4D-7CA3-9044-876B-883B54F8677D}" type="slidenum">
              <a:rPr lang="en-US" smtClean="0"/>
              <a:pPr/>
              <a:t>5</a:t>
            </a:fld>
            <a:endParaRPr lang="en-US" dirty="0"/>
          </a:p>
        </p:txBody>
      </p:sp>
      <p:sp>
        <p:nvSpPr>
          <p:cNvPr id="5" name="Text Placeholder 2">
            <a:extLst>
              <a:ext uri="{FF2B5EF4-FFF2-40B4-BE49-F238E27FC236}">
                <a16:creationId xmlns:a16="http://schemas.microsoft.com/office/drawing/2014/main" id="{9F66557F-C97B-CB02-A87C-0554A619E421}"/>
              </a:ext>
            </a:extLst>
          </p:cNvPr>
          <p:cNvSpPr txBox="1">
            <a:spLocks/>
          </p:cNvSpPr>
          <p:nvPr/>
        </p:nvSpPr>
        <p:spPr>
          <a:xfrm>
            <a:off x="5080000" y="1138520"/>
            <a:ext cx="4572000" cy="4275667"/>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lvl1pPr marL="355112" marR="37627" indent="-317485"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1pPr>
            <a:lvl2pPr marL="783590" marR="37627" indent="-285750" algn="l" defTabSz="846625" rtl="0" eaLnBrk="1" latinLnBrk="0" hangingPunct="1">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37627" indent="-228600" algn="l" defTabSz="846625" rtl="0" eaLnBrk="1" latinLnBrk="0" hangingPunct="1">
              <a:lnSpc>
                <a:spcPct val="100000"/>
              </a:lnSpc>
              <a:spcBef>
                <a:spcPts val="463"/>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37627" indent="-228600" algn="l" defTabSz="846625" rtl="0" eaLnBrk="1" latinLnBrk="0" hangingPunct="1">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37627" indent="-228600" algn="l" defTabSz="846625" rtl="0" eaLnBrk="1" latinLnBrk="0" hangingPunct="1">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063478" marR="37627" indent="-332602"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6pPr>
            <a:lvl7pPr marL="2063478" marR="37627" indent="-332602"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7pPr>
            <a:lvl8pPr marL="2063478" marR="37627" indent="-332602"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8pPr>
            <a:lvl9pPr marL="2063478" marR="37627" indent="-332602"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9pPr>
          </a:lstStyle>
          <a:p>
            <a:endParaRPr lang="en-US"/>
          </a:p>
        </p:txBody>
      </p:sp>
      <p:sp>
        <p:nvSpPr>
          <p:cNvPr id="6" name="Text Placeholder 2">
            <a:extLst>
              <a:ext uri="{FF2B5EF4-FFF2-40B4-BE49-F238E27FC236}">
                <a16:creationId xmlns:a16="http://schemas.microsoft.com/office/drawing/2014/main" id="{E389D3B9-D51D-AB09-2302-E08AEBFFF443}"/>
              </a:ext>
            </a:extLst>
          </p:cNvPr>
          <p:cNvSpPr txBox="1">
            <a:spLocks/>
          </p:cNvSpPr>
          <p:nvPr/>
        </p:nvSpPr>
        <p:spPr>
          <a:xfrm>
            <a:off x="5262282" y="1134039"/>
            <a:ext cx="4756607" cy="4275667"/>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lvl1pPr marL="355112" marR="37627" indent="-317485"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1pPr>
            <a:lvl2pPr marL="783590" marR="37627" indent="-285750" algn="l" defTabSz="846625" rtl="0" eaLnBrk="1" latinLnBrk="0" hangingPunct="1">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37627" indent="-228600" algn="l" defTabSz="846625" rtl="0" eaLnBrk="1" latinLnBrk="0" hangingPunct="1">
              <a:lnSpc>
                <a:spcPct val="100000"/>
              </a:lnSpc>
              <a:spcBef>
                <a:spcPts val="463"/>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37627" indent="-228600" algn="l" defTabSz="846625" rtl="0" eaLnBrk="1" latinLnBrk="0" hangingPunct="1">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37627" indent="-228600" algn="l" defTabSz="846625" rtl="0" eaLnBrk="1" latinLnBrk="0" hangingPunct="1">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063478" marR="37627" indent="-332602"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6pPr>
            <a:lvl7pPr marL="2063478" marR="37627" indent="-332602"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7pPr>
            <a:lvl8pPr marL="2063478" marR="37627" indent="-332602"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8pPr>
            <a:lvl9pPr marL="2063478" marR="37627" indent="-332602"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9pPr>
          </a:lstStyle>
          <a:p>
            <a:pPr marL="37627" indent="0" algn="r">
              <a:buFontTx/>
              <a:buNone/>
            </a:pPr>
            <a:r>
              <a:rPr lang="en-US" sz="1600" dirty="0"/>
              <a:t>IPP Finishings v3.0</a:t>
            </a:r>
          </a:p>
          <a:p>
            <a:pPr marL="37627" indent="0" algn="r">
              <a:buFontTx/>
              <a:buNone/>
            </a:pPr>
            <a:endParaRPr lang="en-US" sz="1600" dirty="0"/>
          </a:p>
          <a:p>
            <a:pPr marL="37627" indent="0" algn="r">
              <a:buFontTx/>
              <a:buNone/>
            </a:pPr>
            <a:endParaRPr lang="en-US" sz="1600" dirty="0"/>
          </a:p>
          <a:p>
            <a:pPr marL="37627" indent="0" algn="r">
              <a:buNone/>
            </a:pPr>
            <a:r>
              <a:rPr lang="en-US" sz="1600" dirty="0"/>
              <a:t>IPP Production Printing Extensions v2.0</a:t>
            </a:r>
          </a:p>
          <a:p>
            <a:pPr marL="37627" indent="0" algn="r">
              <a:buNone/>
            </a:pPr>
            <a:endParaRPr lang="en-US" sz="1600" dirty="0"/>
          </a:p>
          <a:p>
            <a:pPr marL="37627" indent="0" algn="r">
              <a:buNone/>
            </a:pPr>
            <a:endParaRPr lang="en-US" sz="1600" dirty="0"/>
          </a:p>
          <a:p>
            <a:pPr marL="37627" indent="0" algn="r">
              <a:buNone/>
            </a:pPr>
            <a:r>
              <a:rPr lang="en-US" sz="1600" dirty="0"/>
              <a:t>IPP Job Extensions v2.1</a:t>
            </a:r>
          </a:p>
          <a:p>
            <a:pPr marL="37627" indent="0" algn="r">
              <a:buNone/>
            </a:pPr>
            <a:endParaRPr lang="en-US" sz="1600" dirty="0"/>
          </a:p>
          <a:p>
            <a:pPr marL="37627" indent="0" algn="r">
              <a:buNone/>
            </a:pPr>
            <a:endParaRPr lang="en-US" sz="1600" dirty="0"/>
          </a:p>
          <a:p>
            <a:pPr marL="37627" indent="0" algn="r">
              <a:buNone/>
            </a:pPr>
            <a:r>
              <a:rPr lang="en-US" sz="1600" dirty="0"/>
              <a:t>IPP Enterprise Printing Extensions v2.0</a:t>
            </a:r>
          </a:p>
          <a:p>
            <a:pPr marL="37627" indent="0" algn="r">
              <a:buNone/>
            </a:pPr>
            <a:endParaRPr lang="en-US" sz="1600" dirty="0"/>
          </a:p>
          <a:p>
            <a:pPr marL="37627" indent="0" algn="r">
              <a:buNone/>
            </a:pPr>
            <a:endParaRPr lang="en-US" sz="1600" dirty="0"/>
          </a:p>
          <a:p>
            <a:pPr marL="37627" indent="0" algn="r">
              <a:buNone/>
            </a:pPr>
            <a:r>
              <a:rPr lang="en-US" sz="1600" dirty="0"/>
              <a:t>IPP Driver Replacement Extensions v2.0</a:t>
            </a:r>
          </a:p>
        </p:txBody>
      </p:sp>
      <p:sp>
        <p:nvSpPr>
          <p:cNvPr id="7" name="Right Arrow 6">
            <a:extLst>
              <a:ext uri="{FF2B5EF4-FFF2-40B4-BE49-F238E27FC236}">
                <a16:creationId xmlns:a16="http://schemas.microsoft.com/office/drawing/2014/main" id="{D297525D-7E8B-1750-7EF4-A99CCC0E4C3F}"/>
              </a:ext>
            </a:extLst>
          </p:cNvPr>
          <p:cNvSpPr/>
          <p:nvPr/>
        </p:nvSpPr>
        <p:spPr>
          <a:xfrm>
            <a:off x="4799106" y="1201275"/>
            <a:ext cx="561788" cy="295835"/>
          </a:xfrm>
          <a:prstGeom prst="rightArrow">
            <a:avLst/>
          </a:prstGeom>
          <a:solidFill>
            <a:srgbClr val="FFA941"/>
          </a:solidFill>
          <a:ln w="9525" cap="flat">
            <a:solidFill>
              <a:srgbClr val="00000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endParaRPr kumimoji="0" lang="en-US" sz="1600" b="0" i="0" u="none" strike="noStrike" cap="none" spc="0" normalizeH="0" baseline="0">
              <a:ln>
                <a:noFill/>
              </a:ln>
              <a:solidFill>
                <a:srgbClr val="000000"/>
              </a:solidFill>
              <a:effectLst/>
              <a:uFill>
                <a:solidFill>
                  <a:srgbClr val="000000"/>
                </a:solidFill>
              </a:uFill>
              <a:latin typeface="Arial"/>
              <a:ea typeface="Arial"/>
              <a:cs typeface="Arial"/>
              <a:sym typeface="Arial"/>
            </a:endParaRPr>
          </a:p>
        </p:txBody>
      </p:sp>
      <p:sp>
        <p:nvSpPr>
          <p:cNvPr id="8" name="Right Arrow 7">
            <a:extLst>
              <a:ext uri="{FF2B5EF4-FFF2-40B4-BE49-F238E27FC236}">
                <a16:creationId xmlns:a16="http://schemas.microsoft.com/office/drawing/2014/main" id="{3A698F27-6926-53BE-A245-BE62884EBD8F}"/>
              </a:ext>
            </a:extLst>
          </p:cNvPr>
          <p:cNvSpPr/>
          <p:nvPr/>
        </p:nvSpPr>
        <p:spPr>
          <a:xfrm>
            <a:off x="4799105" y="2063396"/>
            <a:ext cx="561788" cy="295835"/>
          </a:xfrm>
          <a:prstGeom prst="rightArrow">
            <a:avLst/>
          </a:prstGeom>
          <a:solidFill>
            <a:srgbClr val="FFA941"/>
          </a:solidFill>
          <a:ln w="9525" cap="flat">
            <a:solidFill>
              <a:srgbClr val="00000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endParaRPr kumimoji="0" lang="en-US" sz="1600" b="0" i="0" u="none" strike="noStrike" cap="none" spc="0" normalizeH="0" baseline="0">
              <a:ln>
                <a:noFill/>
              </a:ln>
              <a:solidFill>
                <a:srgbClr val="000000"/>
              </a:solidFill>
              <a:effectLst/>
              <a:uFill>
                <a:solidFill>
                  <a:srgbClr val="000000"/>
                </a:solidFill>
              </a:uFill>
              <a:latin typeface="Arial"/>
              <a:ea typeface="Arial"/>
              <a:cs typeface="Arial"/>
              <a:sym typeface="Arial"/>
            </a:endParaRPr>
          </a:p>
        </p:txBody>
      </p:sp>
      <p:sp>
        <p:nvSpPr>
          <p:cNvPr id="9" name="Right Arrow 8">
            <a:extLst>
              <a:ext uri="{FF2B5EF4-FFF2-40B4-BE49-F238E27FC236}">
                <a16:creationId xmlns:a16="http://schemas.microsoft.com/office/drawing/2014/main" id="{84BC48DF-76EF-8DD8-57E9-64AD7763C9B1}"/>
              </a:ext>
            </a:extLst>
          </p:cNvPr>
          <p:cNvSpPr/>
          <p:nvPr/>
        </p:nvSpPr>
        <p:spPr>
          <a:xfrm>
            <a:off x="4799105" y="4845910"/>
            <a:ext cx="561788" cy="295835"/>
          </a:xfrm>
          <a:prstGeom prst="rightArrow">
            <a:avLst/>
          </a:prstGeom>
          <a:solidFill>
            <a:srgbClr val="FFA941"/>
          </a:solidFill>
          <a:ln w="9525" cap="flat">
            <a:solidFill>
              <a:srgbClr val="00000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endParaRPr kumimoji="0" lang="en-US" sz="1600" b="0" i="0" u="none" strike="noStrike" cap="none" spc="0" normalizeH="0" baseline="0">
              <a:ln>
                <a:noFill/>
              </a:ln>
              <a:solidFill>
                <a:srgbClr val="000000"/>
              </a:solidFill>
              <a:effectLst/>
              <a:uFill>
                <a:solidFill>
                  <a:srgbClr val="000000"/>
                </a:solidFill>
              </a:uFill>
              <a:latin typeface="Arial"/>
              <a:ea typeface="Arial"/>
              <a:cs typeface="Arial"/>
              <a:sym typeface="Arial"/>
            </a:endParaRPr>
          </a:p>
        </p:txBody>
      </p:sp>
      <p:sp>
        <p:nvSpPr>
          <p:cNvPr id="10" name="Right Arrow 9">
            <a:extLst>
              <a:ext uri="{FF2B5EF4-FFF2-40B4-BE49-F238E27FC236}">
                <a16:creationId xmlns:a16="http://schemas.microsoft.com/office/drawing/2014/main" id="{3B70401C-20B9-C7A2-A82F-B8C424C2E18C}"/>
              </a:ext>
            </a:extLst>
          </p:cNvPr>
          <p:cNvSpPr/>
          <p:nvPr/>
        </p:nvSpPr>
        <p:spPr>
          <a:xfrm>
            <a:off x="4799106" y="3021686"/>
            <a:ext cx="561788" cy="295835"/>
          </a:xfrm>
          <a:prstGeom prst="rightArrow">
            <a:avLst/>
          </a:prstGeom>
          <a:solidFill>
            <a:srgbClr val="FFA941"/>
          </a:solidFill>
          <a:ln w="9525" cap="flat">
            <a:solidFill>
              <a:srgbClr val="00000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endParaRPr kumimoji="0" lang="en-US" sz="1600" b="0" i="0" u="none" strike="noStrike" cap="none" spc="0" normalizeH="0" baseline="0">
              <a:ln>
                <a:noFill/>
              </a:ln>
              <a:solidFill>
                <a:srgbClr val="000000"/>
              </a:solidFill>
              <a:effectLst/>
              <a:uFill>
                <a:solidFill>
                  <a:srgbClr val="000000"/>
                </a:solidFill>
              </a:uFill>
              <a:latin typeface="Arial"/>
              <a:ea typeface="Arial"/>
              <a:cs typeface="Arial"/>
              <a:sym typeface="Arial"/>
            </a:endParaRPr>
          </a:p>
        </p:txBody>
      </p:sp>
      <p:sp>
        <p:nvSpPr>
          <p:cNvPr id="11" name="Right Arrow 10">
            <a:extLst>
              <a:ext uri="{FF2B5EF4-FFF2-40B4-BE49-F238E27FC236}">
                <a16:creationId xmlns:a16="http://schemas.microsoft.com/office/drawing/2014/main" id="{EA228D3A-94C0-BB5B-901E-CBD4D502ECED}"/>
              </a:ext>
            </a:extLst>
          </p:cNvPr>
          <p:cNvSpPr/>
          <p:nvPr/>
        </p:nvSpPr>
        <p:spPr>
          <a:xfrm>
            <a:off x="4799105" y="3917518"/>
            <a:ext cx="561788" cy="295835"/>
          </a:xfrm>
          <a:prstGeom prst="rightArrow">
            <a:avLst/>
          </a:prstGeom>
          <a:solidFill>
            <a:srgbClr val="FFA941"/>
          </a:solidFill>
          <a:ln w="9525" cap="flat">
            <a:solidFill>
              <a:srgbClr val="00000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endParaRPr kumimoji="0" lang="en-US" sz="1600" b="0" i="0" u="none" strike="noStrike" cap="none" spc="0" normalizeH="0" baseline="0">
              <a:ln>
                <a:noFill/>
              </a:ln>
              <a:solidFill>
                <a:srgbClr val="000000"/>
              </a:solidFill>
              <a:effectLst/>
              <a:uFill>
                <a:solidFill>
                  <a:srgbClr val="000000"/>
                </a:solidFill>
              </a:uFill>
              <a:latin typeface="Arial"/>
              <a:ea typeface="Arial"/>
              <a:cs typeface="Arial"/>
              <a:sym typeface="Arial"/>
            </a:endParaRPr>
          </a:p>
        </p:txBody>
      </p:sp>
    </p:spTree>
    <p:extLst>
      <p:ext uri="{BB962C8B-B14F-4D97-AF65-F5344CB8AC3E}">
        <p14:creationId xmlns:p14="http://schemas.microsoft.com/office/powerpoint/2010/main" val="1594162431"/>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30468-6E0C-0BD9-9DF7-6BD72B812908}"/>
              </a:ext>
            </a:extLst>
          </p:cNvPr>
          <p:cNvSpPr>
            <a:spLocks noGrp="1"/>
          </p:cNvSpPr>
          <p:nvPr>
            <p:ph type="title"/>
          </p:nvPr>
        </p:nvSpPr>
        <p:spPr/>
        <p:txBody>
          <a:bodyPr/>
          <a:lstStyle/>
          <a:p>
            <a:r>
              <a:rPr lang="en-US" dirty="0"/>
              <a:t>PWG 5100.1-2022:</a:t>
            </a:r>
            <a:br>
              <a:rPr lang="en-US" dirty="0"/>
            </a:br>
            <a:r>
              <a:rPr lang="en-US" dirty="0"/>
              <a:t>IPP Finishings 3.0</a:t>
            </a:r>
          </a:p>
        </p:txBody>
      </p:sp>
      <p:sp>
        <p:nvSpPr>
          <p:cNvPr id="3" name="Text Placeholder 2">
            <a:extLst>
              <a:ext uri="{FF2B5EF4-FFF2-40B4-BE49-F238E27FC236}">
                <a16:creationId xmlns:a16="http://schemas.microsoft.com/office/drawing/2014/main" id="{69C3F598-F208-BC15-624A-C517E7817242}"/>
              </a:ext>
            </a:extLst>
          </p:cNvPr>
          <p:cNvSpPr>
            <a:spLocks noGrp="1"/>
          </p:cNvSpPr>
          <p:nvPr>
            <p:ph type="body" idx="1"/>
          </p:nvPr>
        </p:nvSpPr>
        <p:spPr/>
        <p:txBody>
          <a:bodyPr>
            <a:normAutofit fontScale="70000" lnSpcReduction="20000"/>
          </a:bodyPr>
          <a:lstStyle/>
          <a:p>
            <a:pPr marL="33865" indent="0">
              <a:buNone/>
            </a:pPr>
            <a:r>
              <a:rPr lang="en-US" b="1" dirty="0"/>
              <a:t>Scope</a:t>
            </a:r>
          </a:p>
          <a:p>
            <a:pPr marL="33865" indent="0">
              <a:buNone/>
            </a:pPr>
            <a:r>
              <a:rPr lang="en-US" dirty="0"/>
              <a:t>Define IPP attributes to precisely describe finishing operations for both precise job settings and client preview, and to support monitoring the status of the Printer's finisher subsystems.</a:t>
            </a:r>
          </a:p>
          <a:p>
            <a:pPr marL="33865" indent="0">
              <a:buNone/>
            </a:pPr>
            <a:endParaRPr lang="en-US" dirty="0"/>
          </a:p>
          <a:p>
            <a:pPr marL="33865" indent="0">
              <a:buNone/>
            </a:pPr>
            <a:r>
              <a:rPr lang="en-US" b="1" dirty="0"/>
              <a:t>New and Updated Use Cases</a:t>
            </a:r>
          </a:p>
          <a:p>
            <a:pPr marL="376765" indent="-342900"/>
            <a:r>
              <a:rPr lang="en-US" dirty="0"/>
              <a:t>Same use cases as IPP Finishings v2.1 / 2.0</a:t>
            </a:r>
          </a:p>
          <a:p>
            <a:pPr marL="33865" indent="0">
              <a:buNone/>
            </a:pPr>
            <a:endParaRPr lang="en-US" dirty="0"/>
          </a:p>
          <a:p>
            <a:pPr marL="33865" indent="0">
              <a:buNone/>
            </a:pPr>
            <a:r>
              <a:rPr lang="en-US" b="1" dirty="0"/>
              <a:t>New and Updated Features</a:t>
            </a:r>
          </a:p>
          <a:p>
            <a:pPr>
              <a:lnSpc>
                <a:spcPct val="120000"/>
              </a:lnSpc>
            </a:pPr>
            <a:r>
              <a:rPr lang="en-US" dirty="0"/>
              <a:t>Support for better client-side preview and constraints: "media-sheets-supported", "stitching-method", "punching-hole-diameter-configured", "stitching-angle" </a:t>
            </a:r>
          </a:p>
          <a:p>
            <a:pPr lvl="1">
              <a:lnSpc>
                <a:spcPct val="120000"/>
              </a:lnSpc>
            </a:pPr>
            <a:endParaRPr lang="en-US" dirty="0"/>
          </a:p>
          <a:p>
            <a:pPr>
              <a:lnSpc>
                <a:spcPct val="120000"/>
              </a:lnSpc>
            </a:pPr>
            <a:r>
              <a:rPr lang="en-US" dirty="0"/>
              <a:t>Finisher supplies status and information: "printer-finisher-supplies" and "printer-finisher-supplies-description"</a:t>
            </a:r>
          </a:p>
          <a:p>
            <a:pPr lvl="1">
              <a:lnSpc>
                <a:spcPct val="120000"/>
              </a:lnSpc>
            </a:pPr>
            <a:endParaRPr lang="en-US" dirty="0"/>
          </a:p>
          <a:p>
            <a:pPr>
              <a:lnSpc>
                <a:spcPct val="120000"/>
              </a:lnSpc>
            </a:pPr>
            <a:r>
              <a:rPr lang="en-US" dirty="0"/>
              <a:t>New multi-hole punching and engineering Z fold finishing types</a:t>
            </a:r>
          </a:p>
          <a:p>
            <a:pPr lvl="1">
              <a:lnSpc>
                <a:spcPct val="120000"/>
              </a:lnSpc>
            </a:pPr>
            <a:endParaRPr lang="en-US" dirty="0"/>
          </a:p>
          <a:p>
            <a:pPr>
              <a:lnSpc>
                <a:spcPct val="120000"/>
              </a:lnSpc>
            </a:pPr>
            <a:r>
              <a:rPr lang="en-US" dirty="0"/>
              <a:t>Naming convention defined for site- or vendor-unique finishing templates</a:t>
            </a:r>
          </a:p>
          <a:p>
            <a:pPr marL="376765" indent="-342900"/>
            <a:endParaRPr lang="en-US" dirty="0"/>
          </a:p>
        </p:txBody>
      </p:sp>
      <p:sp>
        <p:nvSpPr>
          <p:cNvPr id="4" name="Slide Number Placeholder 3">
            <a:extLst>
              <a:ext uri="{FF2B5EF4-FFF2-40B4-BE49-F238E27FC236}">
                <a16:creationId xmlns:a16="http://schemas.microsoft.com/office/drawing/2014/main" id="{D2878CF7-7E17-D09B-5D11-9C40DDA2AF6C}"/>
              </a:ext>
            </a:extLst>
          </p:cNvPr>
          <p:cNvSpPr>
            <a:spLocks noGrp="1"/>
          </p:cNvSpPr>
          <p:nvPr>
            <p:ph type="sldNum" sz="quarter" idx="4"/>
          </p:nvPr>
        </p:nvSpPr>
        <p:spPr/>
        <p:txBody>
          <a:bodyPr/>
          <a:lstStyle/>
          <a:p>
            <a:fld id="{86CB4B4D-7CA3-9044-876B-883B54F8677D}" type="slidenum">
              <a:rPr lang="en-US" smtClean="0"/>
              <a:pPr/>
              <a:t>6</a:t>
            </a:fld>
            <a:endParaRPr lang="en-US" dirty="0"/>
          </a:p>
        </p:txBody>
      </p:sp>
    </p:spTree>
    <p:extLst>
      <p:ext uri="{BB962C8B-B14F-4D97-AF65-F5344CB8AC3E}">
        <p14:creationId xmlns:p14="http://schemas.microsoft.com/office/powerpoint/2010/main" val="968514128"/>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F8FB9-D286-DA6F-A9E2-67224CEA8E7C}"/>
              </a:ext>
            </a:extLst>
          </p:cNvPr>
          <p:cNvSpPr>
            <a:spLocks noGrp="1"/>
          </p:cNvSpPr>
          <p:nvPr>
            <p:ph type="title"/>
          </p:nvPr>
        </p:nvSpPr>
        <p:spPr/>
        <p:txBody>
          <a:bodyPr/>
          <a:lstStyle/>
          <a:p>
            <a:r>
              <a:rPr lang="en-US" sz="2800" dirty="0"/>
              <a:t>PWG 5100.3-2023:</a:t>
            </a:r>
            <a:br>
              <a:rPr lang="en-US" sz="2800" dirty="0"/>
            </a:br>
            <a:r>
              <a:rPr lang="en-US" sz="2800" dirty="0"/>
              <a:t>IPP Production Printing Extensions v2.0 (1/3)</a:t>
            </a:r>
          </a:p>
        </p:txBody>
      </p:sp>
      <p:sp>
        <p:nvSpPr>
          <p:cNvPr id="3" name="Text Placeholder 2">
            <a:extLst>
              <a:ext uri="{FF2B5EF4-FFF2-40B4-BE49-F238E27FC236}">
                <a16:creationId xmlns:a16="http://schemas.microsoft.com/office/drawing/2014/main" id="{E6EBE23F-0DAE-A587-AED1-61C17C76F290}"/>
              </a:ext>
            </a:extLst>
          </p:cNvPr>
          <p:cNvSpPr>
            <a:spLocks noGrp="1"/>
          </p:cNvSpPr>
          <p:nvPr>
            <p:ph type="body" idx="1"/>
          </p:nvPr>
        </p:nvSpPr>
        <p:spPr/>
        <p:txBody>
          <a:bodyPr>
            <a:normAutofit fontScale="77500" lnSpcReduction="20000"/>
          </a:bodyPr>
          <a:lstStyle/>
          <a:p>
            <a:pPr marL="33865" indent="0">
              <a:buNone/>
            </a:pPr>
            <a:r>
              <a:rPr lang="en-US" b="1" dirty="0"/>
              <a:t>Scope</a:t>
            </a:r>
          </a:p>
          <a:p>
            <a:pPr marL="33865" indent="0">
              <a:buNone/>
            </a:pPr>
            <a:r>
              <a:rPr lang="en-US" dirty="0"/>
              <a:t>Define IPP attributes used for imposition, layout, and printing of covers, insert sheets, separator sheets, and different kinds of job sheets in high-volume "production" environments.</a:t>
            </a:r>
          </a:p>
          <a:p>
            <a:pPr marL="33865" indent="0">
              <a:buNone/>
            </a:pPr>
            <a:endParaRPr lang="en-US" dirty="0"/>
          </a:p>
          <a:p>
            <a:pPr marL="37627" indent="0">
              <a:buNone/>
            </a:pPr>
            <a:r>
              <a:rPr lang="en-US" b="1" dirty="0"/>
              <a:t>New and Updated Features</a:t>
            </a:r>
          </a:p>
          <a:p>
            <a:r>
              <a:rPr lang="en-US" dirty="0"/>
              <a:t>Support rotation as well as shifting of Finished Page Images</a:t>
            </a:r>
          </a:p>
          <a:p>
            <a:endParaRPr lang="en-US" dirty="0"/>
          </a:p>
          <a:p>
            <a:r>
              <a:rPr lang="en-US" dirty="0"/>
              <a:t>Printer indication of estimated time to Job processing start and completion</a:t>
            </a:r>
          </a:p>
          <a:p>
            <a:endParaRPr lang="en-US" dirty="0"/>
          </a:p>
          <a:p>
            <a:r>
              <a:rPr lang="en-US" dirty="0"/>
              <a:t>Client can now request when a Job needs to be completed</a:t>
            </a:r>
          </a:p>
          <a:p>
            <a:endParaRPr lang="en-US" dirty="0"/>
          </a:p>
          <a:p>
            <a:r>
              <a:rPr lang="en-US" dirty="0"/>
              <a:t>Client can force specified Input Pages to be imposed on front side of a Media Sheet</a:t>
            </a:r>
          </a:p>
          <a:p>
            <a:endParaRPr lang="en-US" dirty="0"/>
          </a:p>
          <a:p>
            <a:r>
              <a:rPr lang="en-US" dirty="0"/>
              <a:t>Client can specify how it wants the Impressions in a Job to be positioned, scaled, and rotated on one or more Media Sheets</a:t>
            </a:r>
          </a:p>
        </p:txBody>
      </p:sp>
      <p:sp>
        <p:nvSpPr>
          <p:cNvPr id="4" name="Slide Number Placeholder 3">
            <a:extLst>
              <a:ext uri="{FF2B5EF4-FFF2-40B4-BE49-F238E27FC236}">
                <a16:creationId xmlns:a16="http://schemas.microsoft.com/office/drawing/2014/main" id="{F2DE3A07-2BD6-EC7F-E19B-0BE7412E0D66}"/>
              </a:ext>
            </a:extLst>
          </p:cNvPr>
          <p:cNvSpPr>
            <a:spLocks noGrp="1"/>
          </p:cNvSpPr>
          <p:nvPr>
            <p:ph type="sldNum" sz="quarter" idx="4"/>
          </p:nvPr>
        </p:nvSpPr>
        <p:spPr/>
        <p:txBody>
          <a:bodyPr/>
          <a:lstStyle/>
          <a:p>
            <a:fld id="{86CB4B4D-7CA3-9044-876B-883B54F8677D}" type="slidenum">
              <a:rPr lang="en-US" smtClean="0"/>
              <a:pPr/>
              <a:t>7</a:t>
            </a:fld>
            <a:endParaRPr lang="en-US" dirty="0"/>
          </a:p>
        </p:txBody>
      </p:sp>
    </p:spTree>
    <p:extLst>
      <p:ext uri="{BB962C8B-B14F-4D97-AF65-F5344CB8AC3E}">
        <p14:creationId xmlns:p14="http://schemas.microsoft.com/office/powerpoint/2010/main" val="426084620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18E65-96FE-B2C8-A1B0-A206EE736E25}"/>
              </a:ext>
            </a:extLst>
          </p:cNvPr>
          <p:cNvSpPr>
            <a:spLocks noGrp="1"/>
          </p:cNvSpPr>
          <p:nvPr>
            <p:ph type="title"/>
          </p:nvPr>
        </p:nvSpPr>
        <p:spPr/>
        <p:txBody>
          <a:bodyPr/>
          <a:lstStyle/>
          <a:p>
            <a:r>
              <a:rPr lang="en-US" dirty="0"/>
              <a:t>PWG 5100.7-2023</a:t>
            </a:r>
            <a:br>
              <a:rPr lang="en-US" dirty="0"/>
            </a:br>
            <a:r>
              <a:rPr lang="en-US" dirty="0"/>
              <a:t>IPP Job Extensions v2.1 (1/3)</a:t>
            </a:r>
          </a:p>
        </p:txBody>
      </p:sp>
      <p:sp>
        <p:nvSpPr>
          <p:cNvPr id="3" name="Text Placeholder 2">
            <a:extLst>
              <a:ext uri="{FF2B5EF4-FFF2-40B4-BE49-F238E27FC236}">
                <a16:creationId xmlns:a16="http://schemas.microsoft.com/office/drawing/2014/main" id="{876A967A-0603-CEA3-6DBA-7FDE5911C251}"/>
              </a:ext>
            </a:extLst>
          </p:cNvPr>
          <p:cNvSpPr>
            <a:spLocks noGrp="1"/>
          </p:cNvSpPr>
          <p:nvPr>
            <p:ph type="body" idx="1"/>
          </p:nvPr>
        </p:nvSpPr>
        <p:spPr/>
        <p:txBody>
          <a:bodyPr>
            <a:normAutofit fontScale="62500" lnSpcReduction="20000"/>
          </a:bodyPr>
          <a:lstStyle/>
          <a:p>
            <a:pPr marL="33865" indent="0">
              <a:buNone/>
            </a:pPr>
            <a:r>
              <a:rPr lang="en-US" b="1" dirty="0"/>
              <a:t>Scope</a:t>
            </a:r>
          </a:p>
          <a:p>
            <a:pPr marL="33865" indent="0">
              <a:buNone/>
            </a:pPr>
            <a:r>
              <a:rPr lang="en-US" dirty="0"/>
              <a:t>Defines the "media-col" Job Template attribute and extends the Job management, monitoring, and processing capabilities of IPP.</a:t>
            </a:r>
          </a:p>
          <a:p>
            <a:pPr marL="33865" indent="0">
              <a:buNone/>
            </a:pPr>
            <a:endParaRPr lang="en-US" dirty="0"/>
          </a:p>
          <a:p>
            <a:pPr marL="33865" indent="0">
              <a:buNone/>
            </a:pPr>
            <a:r>
              <a:rPr lang="en-US" b="1" dirty="0"/>
              <a:t>New and Updated Features</a:t>
            </a:r>
          </a:p>
          <a:p>
            <a:r>
              <a:rPr lang="en-US" dirty="0"/>
              <a:t>Printer can report the amount of time spent processing a Job</a:t>
            </a:r>
          </a:p>
          <a:p>
            <a:endParaRPr lang="en-US" dirty="0"/>
          </a:p>
          <a:p>
            <a:r>
              <a:rPr lang="en-US" dirty="0"/>
              <a:t>Client can report information about itself as well as any "upstream" software packages contributing to a Job Creation Operation</a:t>
            </a:r>
          </a:p>
          <a:p>
            <a:pPr lvl="1"/>
            <a:r>
              <a:rPr lang="en-US" dirty="0"/>
              <a:t>New "client-info" replaces "document-format-details" (now deprecated  / obsolete)</a:t>
            </a:r>
          </a:p>
          <a:p>
            <a:endParaRPr lang="en-US" dirty="0"/>
          </a:p>
          <a:p>
            <a:r>
              <a:rPr lang="en-US" dirty="0"/>
              <a:t>Job information counters for the number of pages, pages completed, impressions, and media sheets used</a:t>
            </a:r>
          </a:p>
          <a:p>
            <a:endParaRPr lang="en-US" dirty="0"/>
          </a:p>
          <a:p>
            <a:r>
              <a:rPr lang="en-US" dirty="0"/>
              <a:t>Granularly specify Job Template attributes a Printer must honor</a:t>
            </a:r>
          </a:p>
          <a:p>
            <a:pPr lvl="1"/>
            <a:r>
              <a:rPr lang="en-US" dirty="0"/>
              <a:t>Like "ipp-attribute-fidelity" but more detailed</a:t>
            </a:r>
          </a:p>
          <a:p>
            <a:endParaRPr lang="en-US" dirty="0"/>
          </a:p>
          <a:p>
            <a:r>
              <a:rPr lang="en-US" dirty="0"/>
              <a:t>Ability to configure how the Printer manages a Job's Job Retention and Job History lifecycle phases</a:t>
            </a:r>
          </a:p>
          <a:p>
            <a:endParaRPr lang="en-US" dirty="0"/>
          </a:p>
          <a:p>
            <a:r>
              <a:rPr lang="en-US" dirty="0"/>
              <a:t>Support 'auto' selection for "print-content-optimize" and a 'virtual' input tray for "media-source"</a:t>
            </a:r>
          </a:p>
          <a:p>
            <a:endParaRPr lang="en-US" dirty="0"/>
          </a:p>
        </p:txBody>
      </p:sp>
      <p:sp>
        <p:nvSpPr>
          <p:cNvPr id="4" name="Slide Number Placeholder 3">
            <a:extLst>
              <a:ext uri="{FF2B5EF4-FFF2-40B4-BE49-F238E27FC236}">
                <a16:creationId xmlns:a16="http://schemas.microsoft.com/office/drawing/2014/main" id="{F2C6469C-2A62-749E-B6B7-34021A3616A3}"/>
              </a:ext>
            </a:extLst>
          </p:cNvPr>
          <p:cNvSpPr>
            <a:spLocks noGrp="1"/>
          </p:cNvSpPr>
          <p:nvPr>
            <p:ph type="sldNum" sz="quarter" idx="4"/>
          </p:nvPr>
        </p:nvSpPr>
        <p:spPr/>
        <p:txBody>
          <a:bodyPr/>
          <a:lstStyle/>
          <a:p>
            <a:fld id="{86CB4B4D-7CA3-9044-876B-883B54F8677D}" type="slidenum">
              <a:rPr lang="en-US" smtClean="0"/>
              <a:pPr/>
              <a:t>8</a:t>
            </a:fld>
            <a:endParaRPr lang="en-US" dirty="0"/>
          </a:p>
        </p:txBody>
      </p:sp>
    </p:spTree>
    <p:extLst>
      <p:ext uri="{BB962C8B-B14F-4D97-AF65-F5344CB8AC3E}">
        <p14:creationId xmlns:p14="http://schemas.microsoft.com/office/powerpoint/2010/main" val="2762195699"/>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8D037-84B5-29FC-1577-79026C798D10}"/>
              </a:ext>
            </a:extLst>
          </p:cNvPr>
          <p:cNvSpPr>
            <a:spLocks noGrp="1"/>
          </p:cNvSpPr>
          <p:nvPr>
            <p:ph type="title"/>
          </p:nvPr>
        </p:nvSpPr>
        <p:spPr/>
        <p:txBody>
          <a:bodyPr/>
          <a:lstStyle/>
          <a:p>
            <a:r>
              <a:rPr lang="en-US" sz="2800" dirty="0"/>
              <a:t>PWG 5100.11-2023:</a:t>
            </a:r>
            <a:br>
              <a:rPr lang="en-US" sz="2800" dirty="0"/>
            </a:br>
            <a:r>
              <a:rPr lang="en-US" sz="2800" dirty="0"/>
              <a:t>IPP Enterprise Printing Extensions v2.0 (1/2)</a:t>
            </a:r>
          </a:p>
        </p:txBody>
      </p:sp>
      <p:sp>
        <p:nvSpPr>
          <p:cNvPr id="3" name="Text Placeholder 2">
            <a:extLst>
              <a:ext uri="{FF2B5EF4-FFF2-40B4-BE49-F238E27FC236}">
                <a16:creationId xmlns:a16="http://schemas.microsoft.com/office/drawing/2014/main" id="{3F3640ED-E8A2-67B7-1C3C-0A12D3CE42AA}"/>
              </a:ext>
            </a:extLst>
          </p:cNvPr>
          <p:cNvSpPr>
            <a:spLocks noGrp="1"/>
          </p:cNvSpPr>
          <p:nvPr>
            <p:ph type="body" idx="1"/>
          </p:nvPr>
        </p:nvSpPr>
        <p:spPr/>
        <p:txBody>
          <a:bodyPr>
            <a:normAutofit fontScale="92500" lnSpcReduction="10000"/>
          </a:bodyPr>
          <a:lstStyle/>
          <a:p>
            <a:pPr marL="37627" indent="0">
              <a:buNone/>
            </a:pPr>
            <a:r>
              <a:rPr lang="en-US" sz="1400" b="1" dirty="0"/>
              <a:t>Scope</a:t>
            </a:r>
          </a:p>
          <a:p>
            <a:pPr marL="37627" indent="0">
              <a:buNone/>
            </a:pPr>
            <a:r>
              <a:rPr lang="en-US" sz="1400" dirty="0"/>
              <a:t>Defines new Job Release, Job Storage, Job Print Policy, Job Proof and Suspend, and Job Proof Print features to support printing workflows important to institutional IT environments such as corporate businesses, governments, and universities.</a:t>
            </a:r>
          </a:p>
          <a:p>
            <a:pPr marL="37627" indent="0">
              <a:buNone/>
            </a:pPr>
            <a:endParaRPr lang="en-US" sz="1400" dirty="0"/>
          </a:p>
          <a:p>
            <a:pPr marL="37627" indent="0">
              <a:buNone/>
            </a:pPr>
            <a:r>
              <a:rPr lang="en-US" sz="1400" b="1" dirty="0"/>
              <a:t>New and Updated Features</a:t>
            </a:r>
          </a:p>
          <a:p>
            <a:r>
              <a:rPr lang="en-US" sz="1400" dirty="0"/>
              <a:t>Job Print Policy feature</a:t>
            </a:r>
          </a:p>
          <a:p>
            <a:pPr lvl="1"/>
            <a:r>
              <a:rPr lang="en-US" sz="1200" dirty="0"/>
              <a:t>New Get-User-Printer-Attributes operation provides Get-Printer-Attributes filtered for authenticated user</a:t>
            </a:r>
            <a:endParaRPr lang="en-US" sz="1400" dirty="0"/>
          </a:p>
          <a:p>
            <a:r>
              <a:rPr lang="en-US" sz="1400" dirty="0"/>
              <a:t>Job Proof and Suspend feature</a:t>
            </a:r>
          </a:p>
          <a:p>
            <a:pPr lvl="1"/>
            <a:r>
              <a:rPr lang="en-US" sz="1200" dirty="0"/>
              <a:t>Provides a simpler proof printing solution more congruent with vendor proof printing implementations already in the marketplace for many years; replaces the legacy Job Proof Print feature, which is now DEPRECATED</a:t>
            </a:r>
            <a:endParaRPr lang="en-US" sz="1400" dirty="0"/>
          </a:p>
          <a:p>
            <a:r>
              <a:rPr lang="en-US" sz="1400" dirty="0"/>
              <a:t>Job Release feature</a:t>
            </a:r>
          </a:p>
          <a:p>
            <a:pPr lvl="1"/>
            <a:r>
              <a:rPr lang="en-US" sz="1200" dirty="0"/>
              <a:t>Provides an updated system for authenticated Job release more comprehensive than the earlier Secure Print feature [PWG5100.11-2010] which was not interoperable with Job Proof and Suspend or Job Save and Reprint</a:t>
            </a:r>
            <a:endParaRPr lang="en-US" sz="1400" dirty="0"/>
          </a:p>
          <a:p>
            <a:r>
              <a:rPr lang="en-US" sz="1400" dirty="0"/>
              <a:t>Job Storage feature</a:t>
            </a:r>
          </a:p>
          <a:p>
            <a:pPr lvl="1"/>
            <a:r>
              <a:rPr lang="en-US" sz="1200" dirty="0"/>
              <a:t>Defines a new system to create Stored Jobs for later reprinting, replacing the Job Save and Reprint feature [PWG5100.11-2010] which is now OBSOLETE</a:t>
            </a:r>
          </a:p>
          <a:p>
            <a:r>
              <a:rPr lang="en-US" sz="1400" dirty="0"/>
              <a:t>All the above features are designed to interoperate with one another, resolving a major design shortcoming of the previous version [PWG5100.11-2010]</a:t>
            </a:r>
          </a:p>
        </p:txBody>
      </p:sp>
      <p:sp>
        <p:nvSpPr>
          <p:cNvPr id="4" name="Slide Number Placeholder 3">
            <a:extLst>
              <a:ext uri="{FF2B5EF4-FFF2-40B4-BE49-F238E27FC236}">
                <a16:creationId xmlns:a16="http://schemas.microsoft.com/office/drawing/2014/main" id="{D2A2D03D-E7BC-0533-6EE1-063432718D2A}"/>
              </a:ext>
            </a:extLst>
          </p:cNvPr>
          <p:cNvSpPr>
            <a:spLocks noGrp="1"/>
          </p:cNvSpPr>
          <p:nvPr>
            <p:ph type="sldNum" sz="quarter" idx="4"/>
          </p:nvPr>
        </p:nvSpPr>
        <p:spPr/>
        <p:txBody>
          <a:bodyPr/>
          <a:lstStyle/>
          <a:p>
            <a:fld id="{86CB4B4D-7CA3-9044-876B-883B54F8677D}" type="slidenum">
              <a:rPr lang="en-US" smtClean="0"/>
              <a:pPr/>
              <a:t>9</a:t>
            </a:fld>
            <a:endParaRPr lang="en-US" dirty="0"/>
          </a:p>
        </p:txBody>
      </p:sp>
    </p:spTree>
    <p:extLst>
      <p:ext uri="{BB962C8B-B14F-4D97-AF65-F5344CB8AC3E}">
        <p14:creationId xmlns:p14="http://schemas.microsoft.com/office/powerpoint/2010/main" val="2731697290"/>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pwg-presentation-template-16x9-2023.potx" id="{55313FED-4DF2-7644-8CDA-C3F5DFA7CAB3}" vid="{91A9EE25-D72B-CD41-BA75-7EF898C4CB4B}"/>
    </a:ext>
  </a:ext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White</Template>
  <TotalTime>842</TotalTime>
  <Words>1134</Words>
  <Application>Microsoft Macintosh PowerPoint</Application>
  <PresentationFormat>Custom</PresentationFormat>
  <Paragraphs>165</Paragraphs>
  <Slides>11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Lucida Grande</vt:lpstr>
      <vt:lpstr>Verdana</vt:lpstr>
      <vt:lpstr>White</vt:lpstr>
      <vt:lpstr>Significant Recent Updates to IPP</vt:lpstr>
      <vt:lpstr>IPP Workgroup Efforts 2020-2023</vt:lpstr>
      <vt:lpstr>Recent IPP Specification Updates</vt:lpstr>
      <vt:lpstr>IPP Specifications - Overview</vt:lpstr>
      <vt:lpstr>Updates to Many Core IPP Specifications</vt:lpstr>
      <vt:lpstr>PWG 5100.1-2022: IPP Finishings 3.0</vt:lpstr>
      <vt:lpstr>PWG 5100.3-2023: IPP Production Printing Extensions v2.0 (1/3)</vt:lpstr>
      <vt:lpstr>PWG 5100.7-2023 IPP Job Extensions v2.1 (1/3)</vt:lpstr>
      <vt:lpstr>PWG 5100.11-2023: IPP Enterprise Printing Extensions v2.0 (1/2)</vt:lpstr>
      <vt:lpstr>PWG 5100.13-2023: IPP Driver Replacement Extensions v2.0</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Recent Significant Changes in PWG IPP</dc:title>
  <dc:subject/>
  <dc:creator>Smith Kennedy</dc:creator>
  <cp:keywords/>
  <dc:description/>
  <cp:lastModifiedBy>Smith Kennedy</cp:lastModifiedBy>
  <cp:revision>3</cp:revision>
  <cp:lastPrinted>2019-03-25T21:04:32Z</cp:lastPrinted>
  <dcterms:created xsi:type="dcterms:W3CDTF">2023-10-03T16:58:53Z</dcterms:created>
  <dcterms:modified xsi:type="dcterms:W3CDTF">2023-10-30T21:29:27Z</dcterms:modified>
  <cp:category/>
</cp:coreProperties>
</file>