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417" r:id="rId2"/>
    <p:sldId id="257" r:id="rId3"/>
    <p:sldId id="258" r:id="rId4"/>
    <p:sldId id="374" r:id="rId5"/>
    <p:sldId id="449" r:id="rId6"/>
    <p:sldId id="259" r:id="rId7"/>
    <p:sldId id="260" r:id="rId8"/>
    <p:sldId id="448" r:id="rId9"/>
    <p:sldId id="262" r:id="rId10"/>
    <p:sldId id="451" r:id="rId11"/>
    <p:sldId id="424" r:id="rId12"/>
    <p:sldId id="419" r:id="rId13"/>
    <p:sldId id="429" r:id="rId14"/>
    <p:sldId id="404" r:id="rId15"/>
    <p:sldId id="266" r:id="rId16"/>
    <p:sldId id="403" r:id="rId17"/>
    <p:sldId id="290" r:id="rId18"/>
    <p:sldId id="264" r:id="rId19"/>
    <p:sldId id="332" r:id="rId20"/>
    <p:sldId id="407" r:id="rId21"/>
    <p:sldId id="267" r:id="rId22"/>
    <p:sldId id="268" r:id="rId23"/>
    <p:sldId id="269" r:id="rId24"/>
    <p:sldId id="410" r:id="rId25"/>
    <p:sldId id="388" r:id="rId26"/>
    <p:sldId id="389" r:id="rId27"/>
    <p:sldId id="390" r:id="rId28"/>
    <p:sldId id="386" r:id="rId29"/>
    <p:sldId id="378" r:id="rId30"/>
    <p:sldId id="256" r:id="rId31"/>
    <p:sldId id="450" r:id="rId32"/>
    <p:sldId id="445" r:id="rId33"/>
    <p:sldId id="287" r:id="rId34"/>
    <p:sldId id="452" r:id="rId35"/>
    <p:sldId id="382" r:id="rId36"/>
    <p:sldId id="387" r:id="rId37"/>
    <p:sldId id="396" r:id="rId38"/>
    <p:sldId id="435" r:id="rId39"/>
    <p:sldId id="434" r:id="rId40"/>
    <p:sldId id="400" r:id="rId41"/>
    <p:sldId id="446" r:id="rId42"/>
    <p:sldId id="289" r:id="rId43"/>
    <p:sldId id="441" r:id="rId44"/>
    <p:sldId id="447" r:id="rId45"/>
    <p:sldId id="408" r:id="rId4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BBC4F-A74E-6F41-8DAA-0C11841C9B65}" v="11" dt="2021-02-09T13:02:13.652"/>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6"/>
    <p:restoredTop sz="95984"/>
  </p:normalViewPr>
  <p:slideViewPr>
    <p:cSldViewPr snapToGrid="0" snapToObjects="1">
      <p:cViewPr varScale="1">
        <p:scale>
          <a:sx n="189" d="100"/>
          <a:sy n="189" d="100"/>
        </p:scale>
        <p:origin x="168" y="504"/>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72E10872-5BA7-6046-954B-875CE6AAF9DD}"/>
    <pc:docChg chg="undo redo custSel delSld modSld">
      <pc:chgData name="Kennedy, Smith (Wireless &amp; IPP Standards)" userId="0eeb2244-425b-4283-bee1-e4f5d8874cb0" providerId="ADAL" clId="{72E10872-5BA7-6046-954B-875CE6AAF9DD}" dt="2020-12-07T17:58:30.337" v="388" actId="20577"/>
      <pc:docMkLst>
        <pc:docMk/>
      </pc:docMkLst>
      <pc:sldChg chg="modSp mod modNotesTx">
        <pc:chgData name="Kennedy, Smith (Wireless &amp; IPP Standards)" userId="0eeb2244-425b-4283-bee1-e4f5d8874cb0" providerId="ADAL" clId="{72E10872-5BA7-6046-954B-875CE6AAF9DD}" dt="2020-12-07T17:58:30.337" v="388" actId="20577"/>
        <pc:sldMkLst>
          <pc:docMk/>
          <pc:sldMk cId="0" sldId="257"/>
        </pc:sldMkLst>
        <pc:spChg chg="mod">
          <ac:chgData name="Kennedy, Smith (Wireless &amp; IPP Standards)" userId="0eeb2244-425b-4283-bee1-e4f5d8874cb0" providerId="ADAL" clId="{72E10872-5BA7-6046-954B-875CE6AAF9DD}" dt="2020-12-07T17:57:01.233" v="244" actId="20577"/>
          <ac:spMkLst>
            <pc:docMk/>
            <pc:sldMk cId="0" sldId="257"/>
            <ac:spMk id="83" creationId="{00000000-0000-0000-0000-000000000000}"/>
          </ac:spMkLst>
        </pc:spChg>
      </pc:sldChg>
      <pc:sldChg chg="modSp mod">
        <pc:chgData name="Kennedy, Smith (Wireless &amp; IPP Standards)" userId="0eeb2244-425b-4283-bee1-e4f5d8874cb0" providerId="ADAL" clId="{72E10872-5BA7-6046-954B-875CE6AAF9DD}" dt="2020-12-07T16:59:38.524" v="110" actId="20577"/>
        <pc:sldMkLst>
          <pc:docMk/>
          <pc:sldMk cId="0" sldId="264"/>
        </pc:sldMkLst>
        <pc:spChg chg="mod">
          <ac:chgData name="Kennedy, Smith (Wireless &amp; IPP Standards)" userId="0eeb2244-425b-4283-bee1-e4f5d8874cb0" providerId="ADAL" clId="{72E10872-5BA7-6046-954B-875CE6AAF9DD}" dt="2020-12-07T16:59:38.524" v="110" actId="20577"/>
          <ac:spMkLst>
            <pc:docMk/>
            <pc:sldMk cId="0" sldId="264"/>
            <ac:spMk id="146" creationId="{00000000-0000-0000-0000-000000000000}"/>
          </ac:spMkLst>
        </pc:spChg>
      </pc:sldChg>
      <pc:sldChg chg="modSp mod">
        <pc:chgData name="Kennedy, Smith (Wireless &amp; IPP Standards)" userId="0eeb2244-425b-4283-bee1-e4f5d8874cb0" providerId="ADAL" clId="{72E10872-5BA7-6046-954B-875CE6AAF9DD}" dt="2020-12-07T17:01:01.879" v="134" actId="255"/>
        <pc:sldMkLst>
          <pc:docMk/>
          <pc:sldMk cId="938862281" sldId="332"/>
        </pc:sldMkLst>
        <pc:spChg chg="mod">
          <ac:chgData name="Kennedy, Smith (Wireless &amp; IPP Standards)" userId="0eeb2244-425b-4283-bee1-e4f5d8874cb0" providerId="ADAL" clId="{72E10872-5BA7-6046-954B-875CE6AAF9DD}" dt="2020-12-07T17:01:01.879" v="134" actId="255"/>
          <ac:spMkLst>
            <pc:docMk/>
            <pc:sldMk cId="938862281" sldId="332"/>
            <ac:spMk id="3" creationId="{00000000-0000-0000-0000-000000000000}"/>
          </ac:spMkLst>
        </pc:spChg>
      </pc:sldChg>
      <pc:sldChg chg="modSp mod">
        <pc:chgData name="Kennedy, Smith (Wireless &amp; IPP Standards)" userId="0eeb2244-425b-4283-bee1-e4f5d8874cb0" providerId="ADAL" clId="{72E10872-5BA7-6046-954B-875CE6AAF9DD}" dt="2020-12-07T17:02:19.503" v="206" actId="6549"/>
        <pc:sldMkLst>
          <pc:docMk/>
          <pc:sldMk cId="1452329628" sldId="407"/>
        </pc:sldMkLst>
        <pc:spChg chg="mod">
          <ac:chgData name="Kennedy, Smith (Wireless &amp; IPP Standards)" userId="0eeb2244-425b-4283-bee1-e4f5d8874cb0" providerId="ADAL" clId="{72E10872-5BA7-6046-954B-875CE6AAF9DD}" dt="2020-12-07T17:02:19.503" v="206" actId="6549"/>
          <ac:spMkLst>
            <pc:docMk/>
            <pc:sldMk cId="1452329628" sldId="407"/>
            <ac:spMk id="3" creationId="{6E1B11F4-B8BA-0043-96D4-C905B45AFA98}"/>
          </ac:spMkLst>
        </pc:spChg>
      </pc:sldChg>
      <pc:sldChg chg="del">
        <pc:chgData name="Kennedy, Smith (Wireless &amp; IPP Standards)" userId="0eeb2244-425b-4283-bee1-e4f5d8874cb0" providerId="ADAL" clId="{72E10872-5BA7-6046-954B-875CE6AAF9DD}" dt="2020-12-07T17:56:08.534" v="207" actId="2696"/>
        <pc:sldMkLst>
          <pc:docMk/>
          <pc:sldMk cId="277899666" sldId="409"/>
        </pc:sldMkLst>
      </pc:sldChg>
      <pc:sldChg chg="modSp">
        <pc:chgData name="Kennedy, Smith (Wireless &amp; IPP Standards)" userId="0eeb2244-425b-4283-bee1-e4f5d8874cb0" providerId="ADAL" clId="{72E10872-5BA7-6046-954B-875CE6AAF9DD}" dt="2020-12-07T16:16:34.128" v="9"/>
        <pc:sldMkLst>
          <pc:docMk/>
          <pc:sldMk cId="168947725" sldId="417"/>
        </pc:sldMkLst>
        <pc:spChg chg="mod">
          <ac:chgData name="Kennedy, Smith (Wireless &amp; IPP Standards)" userId="0eeb2244-425b-4283-bee1-e4f5d8874cb0" providerId="ADAL" clId="{72E10872-5BA7-6046-954B-875CE6AAF9DD}" dt="2020-12-07T16:16:34.128" v="9"/>
          <ac:spMkLst>
            <pc:docMk/>
            <pc:sldMk cId="168947725" sldId="417"/>
            <ac:spMk id="74" creationId="{00000000-0000-0000-0000-000000000000}"/>
          </ac:spMkLst>
        </pc:spChg>
      </pc:sldChg>
      <pc:sldChg chg="modSp mod">
        <pc:chgData name="Kennedy, Smith (Wireless &amp; IPP Standards)" userId="0eeb2244-425b-4283-bee1-e4f5d8874cb0" providerId="ADAL" clId="{72E10872-5BA7-6046-954B-875CE6AAF9DD}" dt="2020-12-07T16:58:41.359" v="79" actId="6549"/>
        <pc:sldMkLst>
          <pc:docMk/>
          <pc:sldMk cId="3423151551" sldId="419"/>
        </pc:sldMkLst>
        <pc:spChg chg="mod">
          <ac:chgData name="Kennedy, Smith (Wireless &amp; IPP Standards)" userId="0eeb2244-425b-4283-bee1-e4f5d8874cb0" providerId="ADAL" clId="{72E10872-5BA7-6046-954B-875CE6AAF9DD}" dt="2020-12-07T16:58:41.359" v="79" actId="6549"/>
          <ac:spMkLst>
            <pc:docMk/>
            <pc:sldMk cId="3423151551" sldId="419"/>
            <ac:spMk id="137" creationId="{00000000-0000-0000-0000-000000000000}"/>
          </ac:spMkLst>
        </pc:spChg>
      </pc:sldChg>
      <pc:sldChg chg="modSp mod">
        <pc:chgData name="Kennedy, Smith (Wireless &amp; IPP Standards)" userId="0eeb2244-425b-4283-bee1-e4f5d8874cb0" providerId="ADAL" clId="{72E10872-5BA7-6046-954B-875CE6AAF9DD}" dt="2020-12-07T16:57:39.388" v="71" actId="20577"/>
        <pc:sldMkLst>
          <pc:docMk/>
          <pc:sldMk cId="365919751" sldId="424"/>
        </pc:sldMkLst>
        <pc:spChg chg="mod">
          <ac:chgData name="Kennedy, Smith (Wireless &amp; IPP Standards)" userId="0eeb2244-425b-4283-bee1-e4f5d8874cb0" providerId="ADAL" clId="{72E10872-5BA7-6046-954B-875CE6AAF9DD}" dt="2020-12-07T16:57:39.388" v="71" actId="20577"/>
          <ac:spMkLst>
            <pc:docMk/>
            <pc:sldMk cId="365919751" sldId="424"/>
            <ac:spMk id="137" creationId="{00000000-0000-0000-0000-000000000000}"/>
          </ac:spMkLst>
        </pc:spChg>
      </pc:sldChg>
      <pc:sldChg chg="modSp mod">
        <pc:chgData name="Kennedy, Smith (Wireless &amp; IPP Standards)" userId="0eeb2244-425b-4283-bee1-e4f5d8874cb0" providerId="ADAL" clId="{72E10872-5BA7-6046-954B-875CE6AAF9DD}" dt="2020-12-07T16:16:24.033" v="8" actId="20577"/>
        <pc:sldMkLst>
          <pc:docMk/>
          <pc:sldMk cId="517491332" sldId="429"/>
        </pc:sldMkLst>
        <pc:spChg chg="mod">
          <ac:chgData name="Kennedy, Smith (Wireless &amp; IPP Standards)" userId="0eeb2244-425b-4283-bee1-e4f5d8874cb0" providerId="ADAL" clId="{72E10872-5BA7-6046-954B-875CE6AAF9DD}" dt="2020-12-07T16:16:24.033" v="8" actId="20577"/>
          <ac:spMkLst>
            <pc:docMk/>
            <pc:sldMk cId="517491332" sldId="429"/>
            <ac:spMk id="137" creationId="{00000000-0000-0000-0000-000000000000}"/>
          </ac:spMkLst>
        </pc:spChg>
      </pc:sldChg>
      <pc:sldChg chg="del">
        <pc:chgData name="Kennedy, Smith (Wireless &amp; IPP Standards)" userId="0eeb2244-425b-4283-bee1-e4f5d8874cb0" providerId="ADAL" clId="{72E10872-5BA7-6046-954B-875CE6AAF9DD}" dt="2020-12-07T17:01:14.867" v="135" actId="2696"/>
        <pc:sldMkLst>
          <pc:docMk/>
          <pc:sldMk cId="2888330404" sldId="440"/>
        </pc:sldMkLst>
      </pc:sldChg>
    </pc:docChg>
  </pc:docChgLst>
  <pc:docChgLst>
    <pc:chgData name="Kennedy, Smith (Wireless &amp; IPP Standards)" userId="0eeb2244-425b-4283-bee1-e4f5d8874cb0" providerId="ADAL" clId="{00C7DB29-DA99-9043-82AD-1C414634629E}"/>
    <pc:docChg chg="undo custSel addSld delSld modSld">
      <pc:chgData name="Kennedy, Smith (Wireless &amp; IPP Standards)" userId="0eeb2244-425b-4283-bee1-e4f5d8874cb0" providerId="ADAL" clId="{00C7DB29-DA99-9043-82AD-1C414634629E}" dt="2020-11-03T16:12:36.735" v="820" actId="20577"/>
      <pc:docMkLst>
        <pc:docMk/>
      </pc:docMkLst>
      <pc:sldChg chg="addSp delSp modSp add mod">
        <pc:chgData name="Kennedy, Smith (Wireless &amp; IPP Standards)" userId="0eeb2244-425b-4283-bee1-e4f5d8874cb0" providerId="ADAL" clId="{00C7DB29-DA99-9043-82AD-1C414634629E}" dt="2020-10-26T14:17:01.806" v="534" actId="478"/>
        <pc:sldMkLst>
          <pc:docMk/>
          <pc:sldMk cId="1157329670" sldId="263"/>
        </pc:sldMkLst>
        <pc:spChg chg="add mod">
          <ac:chgData name="Kennedy, Smith (Wireless &amp; IPP Standards)" userId="0eeb2244-425b-4283-bee1-e4f5d8874cb0" providerId="ADAL" clId="{00C7DB29-DA99-9043-82AD-1C414634629E}" dt="2020-10-26T14:16:16.188" v="524"/>
          <ac:spMkLst>
            <pc:docMk/>
            <pc:sldMk cId="1157329670" sldId="263"/>
            <ac:spMk id="10" creationId="{24EE7CF9-255B-054F-AB33-2F3C6D3625DB}"/>
          </ac:spMkLst>
        </pc:spChg>
        <pc:spChg chg="del">
          <ac:chgData name="Kennedy, Smith (Wireless &amp; IPP Standards)" userId="0eeb2244-425b-4283-bee1-e4f5d8874cb0" providerId="ADAL" clId="{00C7DB29-DA99-9043-82AD-1C414634629E}" dt="2020-10-26T14:16:13.589" v="523" actId="478"/>
          <ac:spMkLst>
            <pc:docMk/>
            <pc:sldMk cId="1157329670" sldId="263"/>
            <ac:spMk id="134" creationId="{00000000-0000-0000-0000-000000000000}"/>
          </ac:spMkLst>
        </pc:spChg>
        <pc:spChg chg="del">
          <ac:chgData name="Kennedy, Smith (Wireless &amp; IPP Standards)" userId="0eeb2244-425b-4283-bee1-e4f5d8874cb0" providerId="ADAL" clId="{00C7DB29-DA99-9043-82AD-1C414634629E}" dt="2020-10-26T14:16:20.461" v="525" actId="478"/>
          <ac:spMkLst>
            <pc:docMk/>
            <pc:sldMk cId="1157329670" sldId="263"/>
            <ac:spMk id="136" creationId="{00000000-0000-0000-0000-000000000000}"/>
          </ac:spMkLst>
        </pc:spChg>
        <pc:spChg chg="del">
          <ac:chgData name="Kennedy, Smith (Wireless &amp; IPP Standards)" userId="0eeb2244-425b-4283-bee1-e4f5d8874cb0" providerId="ADAL" clId="{00C7DB29-DA99-9043-82AD-1C414634629E}" dt="2020-10-26T14:16:22.368" v="526" actId="478"/>
          <ac:spMkLst>
            <pc:docMk/>
            <pc:sldMk cId="1157329670" sldId="263"/>
            <ac:spMk id="137" creationId="{00000000-0000-0000-0000-000000000000}"/>
          </ac:spMkLst>
        </pc:spChg>
        <pc:spChg chg="del">
          <ac:chgData name="Kennedy, Smith (Wireless &amp; IPP Standards)" userId="0eeb2244-425b-4283-bee1-e4f5d8874cb0" providerId="ADAL" clId="{00C7DB29-DA99-9043-82AD-1C414634629E}" dt="2020-10-26T14:16:11.730" v="522" actId="478"/>
          <ac:spMkLst>
            <pc:docMk/>
            <pc:sldMk cId="1157329670" sldId="263"/>
            <ac:spMk id="138" creationId="{00000000-0000-0000-0000-000000000000}"/>
          </ac:spMkLst>
        </pc:spChg>
        <pc:spChg chg="mod">
          <ac:chgData name="Kennedy, Smith (Wireless &amp; IPP Standards)" userId="0eeb2244-425b-4283-bee1-e4f5d8874cb0" providerId="ADAL" clId="{00C7DB29-DA99-9043-82AD-1C414634629E}" dt="2020-10-26T14:12:46.780" v="507" actId="27636"/>
          <ac:spMkLst>
            <pc:docMk/>
            <pc:sldMk cId="1157329670" sldId="263"/>
            <ac:spMk id="140" creationId="{00000000-0000-0000-0000-000000000000}"/>
          </ac:spMkLst>
        </pc:spChg>
        <pc:spChg chg="del mod">
          <ac:chgData name="Kennedy, Smith (Wireless &amp; IPP Standards)" userId="0eeb2244-425b-4283-bee1-e4f5d8874cb0" providerId="ADAL" clId="{00C7DB29-DA99-9043-82AD-1C414634629E}" dt="2020-10-26T14:17:01.806" v="534" actId="478"/>
          <ac:spMkLst>
            <pc:docMk/>
            <pc:sldMk cId="1157329670" sldId="263"/>
            <ac:spMk id="141" creationId="{00000000-0000-0000-0000-000000000000}"/>
          </ac:spMkLst>
        </pc:spChg>
        <pc:picChg chg="del">
          <ac:chgData name="Kennedy, Smith (Wireless &amp; IPP Standards)" userId="0eeb2244-425b-4283-bee1-e4f5d8874cb0" providerId="ADAL" clId="{00C7DB29-DA99-9043-82AD-1C414634629E}" dt="2020-10-26T14:16:11.730" v="522" actId="478"/>
          <ac:picMkLst>
            <pc:docMk/>
            <pc:sldMk cId="1157329670" sldId="263"/>
            <ac:picMk id="135" creationId="{00000000-0000-0000-0000-000000000000}"/>
          </ac:picMkLst>
        </pc:picChg>
      </pc:sldChg>
      <pc:sldChg chg="add del">
        <pc:chgData name="Kennedy, Smith (Wireless &amp; IPP Standards)" userId="0eeb2244-425b-4283-bee1-e4f5d8874cb0" providerId="ADAL" clId="{00C7DB29-DA99-9043-82AD-1C414634629E}" dt="2020-10-26T14:12:30.301" v="502" actId="2696"/>
        <pc:sldMkLst>
          <pc:docMk/>
          <pc:sldMk cId="1890648065" sldId="263"/>
        </pc:sldMkLst>
      </pc:sldChg>
      <pc:sldChg chg="addSp delSp modSp add mod">
        <pc:chgData name="Kennedy, Smith (Wireless &amp; IPP Standards)" userId="0eeb2244-425b-4283-bee1-e4f5d8874cb0" providerId="ADAL" clId="{00C7DB29-DA99-9043-82AD-1C414634629E}" dt="2020-10-26T14:18:16.752" v="547"/>
        <pc:sldMkLst>
          <pc:docMk/>
          <pc:sldMk cId="2792955939" sldId="265"/>
        </pc:sldMkLst>
        <pc:spChg chg="add mod">
          <ac:chgData name="Kennedy, Smith (Wireless &amp; IPP Standards)" userId="0eeb2244-425b-4283-bee1-e4f5d8874cb0" providerId="ADAL" clId="{00C7DB29-DA99-9043-82AD-1C414634629E}" dt="2020-10-26T14:18:16.752" v="547"/>
          <ac:spMkLst>
            <pc:docMk/>
            <pc:sldMk cId="2792955939" sldId="265"/>
            <ac:spMk id="10" creationId="{97B36536-FC7D-6E42-BEB4-CD0749C77FEB}"/>
          </ac:spMkLst>
        </pc:spChg>
        <pc:spChg chg="del">
          <ac:chgData name="Kennedy, Smith (Wireless &amp; IPP Standards)" userId="0eeb2244-425b-4283-bee1-e4f5d8874cb0" providerId="ADAL" clId="{00C7DB29-DA99-9043-82AD-1C414634629E}" dt="2020-10-26T14:17:31.293" v="537" actId="478"/>
          <ac:spMkLst>
            <pc:docMk/>
            <pc:sldMk cId="2792955939" sldId="265"/>
            <ac:spMk id="152" creationId="{00000000-0000-0000-0000-000000000000}"/>
          </ac:spMkLst>
        </pc:spChg>
        <pc:spChg chg="del">
          <ac:chgData name="Kennedy, Smith (Wireless &amp; IPP Standards)" userId="0eeb2244-425b-4283-bee1-e4f5d8874cb0" providerId="ADAL" clId="{00C7DB29-DA99-9043-82AD-1C414634629E}" dt="2020-10-26T14:18:13.252" v="545" actId="478"/>
          <ac:spMkLst>
            <pc:docMk/>
            <pc:sldMk cId="2792955939" sldId="265"/>
            <ac:spMk id="154" creationId="{00000000-0000-0000-0000-000000000000}"/>
          </ac:spMkLst>
        </pc:spChg>
        <pc:spChg chg="del">
          <ac:chgData name="Kennedy, Smith (Wireless &amp; IPP Standards)" userId="0eeb2244-425b-4283-bee1-e4f5d8874cb0" providerId="ADAL" clId="{00C7DB29-DA99-9043-82AD-1C414634629E}" dt="2020-10-26T14:18:15.287" v="546" actId="478"/>
          <ac:spMkLst>
            <pc:docMk/>
            <pc:sldMk cId="2792955939" sldId="265"/>
            <ac:spMk id="155" creationId="{00000000-0000-0000-0000-000000000000}"/>
          </ac:spMkLst>
        </pc:spChg>
        <pc:spChg chg="del">
          <ac:chgData name="Kennedy, Smith (Wireless &amp; IPP Standards)" userId="0eeb2244-425b-4283-bee1-e4f5d8874cb0" providerId="ADAL" clId="{00C7DB29-DA99-9043-82AD-1C414634629E}" dt="2020-10-26T14:17:29.861" v="536" actId="478"/>
          <ac:spMkLst>
            <pc:docMk/>
            <pc:sldMk cId="2792955939" sldId="265"/>
            <ac:spMk id="156" creationId="{00000000-0000-0000-0000-000000000000}"/>
          </ac:spMkLst>
        </pc:spChg>
        <pc:spChg chg="mod">
          <ac:chgData name="Kennedy, Smith (Wireless &amp; IPP Standards)" userId="0eeb2244-425b-4283-bee1-e4f5d8874cb0" providerId="ADAL" clId="{00C7DB29-DA99-9043-82AD-1C414634629E}" dt="2020-10-26T14:12:46.429" v="505" actId="27636"/>
          <ac:spMkLst>
            <pc:docMk/>
            <pc:sldMk cId="2792955939" sldId="265"/>
            <ac:spMk id="158" creationId="{00000000-0000-0000-0000-000000000000}"/>
          </ac:spMkLst>
        </pc:spChg>
        <pc:spChg chg="del mod">
          <ac:chgData name="Kennedy, Smith (Wireless &amp; IPP Standards)" userId="0eeb2244-425b-4283-bee1-e4f5d8874cb0" providerId="ADAL" clId="{00C7DB29-DA99-9043-82AD-1C414634629E}" dt="2020-10-26T14:16:47.549" v="532" actId="478"/>
          <ac:spMkLst>
            <pc:docMk/>
            <pc:sldMk cId="2792955939" sldId="265"/>
            <ac:spMk id="159" creationId="{00000000-0000-0000-0000-000000000000}"/>
          </ac:spMkLst>
        </pc:spChg>
        <pc:picChg chg="del">
          <ac:chgData name="Kennedy, Smith (Wireless &amp; IPP Standards)" userId="0eeb2244-425b-4283-bee1-e4f5d8874cb0" providerId="ADAL" clId="{00C7DB29-DA99-9043-82AD-1C414634629E}" dt="2020-10-26T14:17:29.861" v="536" actId="478"/>
          <ac:picMkLst>
            <pc:docMk/>
            <pc:sldMk cId="2792955939" sldId="265"/>
            <ac:picMk id="153" creationId="{00000000-0000-0000-0000-000000000000}"/>
          </ac:picMkLst>
        </pc:picChg>
      </pc:sldChg>
      <pc:sldChg chg="modSp mod">
        <pc:chgData name="Kennedy, Smith (Wireless &amp; IPP Standards)" userId="0eeb2244-425b-4283-bee1-e4f5d8874cb0" providerId="ADAL" clId="{00C7DB29-DA99-9043-82AD-1C414634629E}" dt="2020-11-03T14:43:42.008" v="584" actId="14826"/>
        <pc:sldMkLst>
          <pc:docMk/>
          <pc:sldMk cId="0" sldId="269"/>
        </pc:sldMkLst>
        <pc:picChg chg="mod">
          <ac:chgData name="Kennedy, Smith (Wireless &amp; IPP Standards)" userId="0eeb2244-425b-4283-bee1-e4f5d8874cb0" providerId="ADAL" clId="{00C7DB29-DA99-9043-82AD-1C414634629E}" dt="2020-11-03T14:43:42.008" v="584" actId="14826"/>
          <ac:picMkLst>
            <pc:docMk/>
            <pc:sldMk cId="0" sldId="269"/>
            <ac:picMk id="3" creationId="{629672C2-7973-6F4E-9EEB-AFFC631BDC04}"/>
          </ac:picMkLst>
        </pc:picChg>
      </pc:sldChg>
      <pc:sldChg chg="add del">
        <pc:chgData name="Kennedy, Smith (Wireless &amp; IPP Standards)" userId="0eeb2244-425b-4283-bee1-e4f5d8874cb0" providerId="ADAL" clId="{00C7DB29-DA99-9043-82AD-1C414634629E}" dt="2020-10-26T14:12:30.301" v="502" actId="2696"/>
        <pc:sldMkLst>
          <pc:docMk/>
          <pc:sldMk cId="1702024959" sldId="284"/>
        </pc:sldMkLst>
      </pc:sldChg>
      <pc:sldChg chg="delSp add del mod">
        <pc:chgData name="Kennedy, Smith (Wireless &amp; IPP Standards)" userId="0eeb2244-425b-4283-bee1-e4f5d8874cb0" providerId="ADAL" clId="{00C7DB29-DA99-9043-82AD-1C414634629E}" dt="2020-10-29T14:03:36.385" v="551" actId="2696"/>
        <pc:sldMkLst>
          <pc:docMk/>
          <pc:sldMk cId="2928432499" sldId="292"/>
        </pc:sldMkLst>
        <pc:spChg chg="del">
          <ac:chgData name="Kennedy, Smith (Wireless &amp; IPP Standards)" userId="0eeb2244-425b-4283-bee1-e4f5d8874cb0" providerId="ADAL" clId="{00C7DB29-DA99-9043-82AD-1C414634629E}" dt="2020-10-26T14:09:20.759" v="498" actId="478"/>
          <ac:spMkLst>
            <pc:docMk/>
            <pc:sldMk cId="2928432499" sldId="292"/>
            <ac:spMk id="313" creationId="{00000000-0000-0000-0000-000000000000}"/>
          </ac:spMkLst>
        </pc:spChg>
        <pc:picChg chg="del">
          <ac:chgData name="Kennedy, Smith (Wireless &amp; IPP Standards)" userId="0eeb2244-425b-4283-bee1-e4f5d8874cb0" providerId="ADAL" clId="{00C7DB29-DA99-9043-82AD-1C414634629E}" dt="2020-10-26T14:09:12.183" v="497" actId="478"/>
          <ac:picMkLst>
            <pc:docMk/>
            <pc:sldMk cId="2928432499" sldId="292"/>
            <ac:picMk id="310" creationId="{00000000-0000-0000-0000-000000000000}"/>
          </ac:picMkLst>
        </pc:picChg>
      </pc:sldChg>
      <pc:sldChg chg="del">
        <pc:chgData name="Kennedy, Smith (Wireless &amp; IPP Standards)" userId="0eeb2244-425b-4283-bee1-e4f5d8874cb0" providerId="ADAL" clId="{00C7DB29-DA99-9043-82AD-1C414634629E}" dt="2020-10-26T14:08:48.900" v="495" actId="2696"/>
        <pc:sldMkLst>
          <pc:docMk/>
          <pc:sldMk cId="3142751478" sldId="292"/>
        </pc:sldMkLst>
      </pc:sldChg>
      <pc:sldChg chg="delSp add mod">
        <pc:chgData name="Kennedy, Smith (Wireless &amp; IPP Standards)" userId="0eeb2244-425b-4283-bee1-e4f5d8874cb0" providerId="ADAL" clId="{00C7DB29-DA99-9043-82AD-1C414634629E}" dt="2020-10-29T14:03:47.255" v="553" actId="478"/>
        <pc:sldMkLst>
          <pc:docMk/>
          <pc:sldMk cId="3693511351" sldId="292"/>
        </pc:sldMkLst>
        <pc:spChg chg="del">
          <ac:chgData name="Kennedy, Smith (Wireless &amp; IPP Standards)" userId="0eeb2244-425b-4283-bee1-e4f5d8874cb0" providerId="ADAL" clId="{00C7DB29-DA99-9043-82AD-1C414634629E}" dt="2020-10-29T14:03:47.255" v="553" actId="478"/>
          <ac:spMkLst>
            <pc:docMk/>
            <pc:sldMk cId="3693511351" sldId="292"/>
            <ac:spMk id="313" creationId="{00000000-0000-0000-0000-000000000000}"/>
          </ac:spMkLst>
        </pc:spChg>
        <pc:picChg chg="del">
          <ac:chgData name="Kennedy, Smith (Wireless &amp; IPP Standards)" userId="0eeb2244-425b-4283-bee1-e4f5d8874cb0" providerId="ADAL" clId="{00C7DB29-DA99-9043-82AD-1C414634629E}" dt="2020-10-29T14:03:47.255" v="553" actId="478"/>
          <ac:picMkLst>
            <pc:docMk/>
            <pc:sldMk cId="3693511351" sldId="292"/>
            <ac:picMk id="310" creationId="{00000000-0000-0000-0000-000000000000}"/>
          </ac:picMkLst>
        </pc:picChg>
      </pc:sldChg>
      <pc:sldChg chg="modSp mod">
        <pc:chgData name="Kennedy, Smith (Wireless &amp; IPP Standards)" userId="0eeb2244-425b-4283-bee1-e4f5d8874cb0" providerId="ADAL" clId="{00C7DB29-DA99-9043-82AD-1C414634629E}" dt="2020-11-03T15:26:41.866" v="593" actId="20577"/>
        <pc:sldMkLst>
          <pc:docMk/>
          <pc:sldMk cId="938862281" sldId="332"/>
        </pc:sldMkLst>
        <pc:spChg chg="mod">
          <ac:chgData name="Kennedy, Smith (Wireless &amp; IPP Standards)" userId="0eeb2244-425b-4283-bee1-e4f5d8874cb0" providerId="ADAL" clId="{00C7DB29-DA99-9043-82AD-1C414634629E}" dt="2020-11-03T15:26:41.866" v="593" actId="20577"/>
          <ac:spMkLst>
            <pc:docMk/>
            <pc:sldMk cId="938862281" sldId="332"/>
            <ac:spMk id="3" creationId="{00000000-0000-0000-0000-000000000000}"/>
          </ac:spMkLst>
        </pc:spChg>
      </pc:sldChg>
      <pc:sldChg chg="add">
        <pc:chgData name="Kennedy, Smith (Wireless &amp; IPP Standards)" userId="0eeb2244-425b-4283-bee1-e4f5d8874cb0" providerId="ADAL" clId="{00C7DB29-DA99-9043-82AD-1C414634629E}" dt="2020-10-26T14:19:26.724" v="549"/>
        <pc:sldMkLst>
          <pc:docMk/>
          <pc:sldMk cId="1662160534" sldId="370"/>
        </pc:sldMkLst>
      </pc:sldChg>
      <pc:sldChg chg="del">
        <pc:chgData name="Kennedy, Smith (Wireless &amp; IPP Standards)" userId="0eeb2244-425b-4283-bee1-e4f5d8874cb0" providerId="ADAL" clId="{00C7DB29-DA99-9043-82AD-1C414634629E}" dt="2020-10-26T14:18:41.056" v="548" actId="2696"/>
        <pc:sldMkLst>
          <pc:docMk/>
          <pc:sldMk cId="3590698422" sldId="370"/>
        </pc:sldMkLst>
      </pc:sldChg>
      <pc:sldChg chg="add">
        <pc:chgData name="Kennedy, Smith (Wireless &amp; IPP Standards)" userId="0eeb2244-425b-4283-bee1-e4f5d8874cb0" providerId="ADAL" clId="{00C7DB29-DA99-9043-82AD-1C414634629E}" dt="2020-10-26T14:19:26.724" v="549"/>
        <pc:sldMkLst>
          <pc:docMk/>
          <pc:sldMk cId="2178531454" sldId="371"/>
        </pc:sldMkLst>
      </pc:sldChg>
      <pc:sldChg chg="del">
        <pc:chgData name="Kennedy, Smith (Wireless &amp; IPP Standards)" userId="0eeb2244-425b-4283-bee1-e4f5d8874cb0" providerId="ADAL" clId="{00C7DB29-DA99-9043-82AD-1C414634629E}" dt="2020-10-26T14:18:41.056" v="548" actId="2696"/>
        <pc:sldMkLst>
          <pc:docMk/>
          <pc:sldMk cId="2564231063" sldId="371"/>
        </pc:sldMkLst>
      </pc:sldChg>
      <pc:sldChg chg="add">
        <pc:chgData name="Kennedy, Smith (Wireless &amp; IPP Standards)" userId="0eeb2244-425b-4283-bee1-e4f5d8874cb0" providerId="ADAL" clId="{00C7DB29-DA99-9043-82AD-1C414634629E}" dt="2020-10-26T14:19:26.724" v="549"/>
        <pc:sldMkLst>
          <pc:docMk/>
          <pc:sldMk cId="174105066" sldId="382"/>
        </pc:sldMkLst>
      </pc:sldChg>
      <pc:sldChg chg="del">
        <pc:chgData name="Kennedy, Smith (Wireless &amp; IPP Standards)" userId="0eeb2244-425b-4283-bee1-e4f5d8874cb0" providerId="ADAL" clId="{00C7DB29-DA99-9043-82AD-1C414634629E}" dt="2020-10-26T14:18:41.056" v="548" actId="2696"/>
        <pc:sldMkLst>
          <pc:docMk/>
          <pc:sldMk cId="2588845818" sldId="382"/>
        </pc:sldMkLst>
      </pc:sldChg>
      <pc:sldChg chg="del">
        <pc:chgData name="Kennedy, Smith (Wireless &amp; IPP Standards)" userId="0eeb2244-425b-4283-bee1-e4f5d8874cb0" providerId="ADAL" clId="{00C7DB29-DA99-9043-82AD-1C414634629E}" dt="2020-10-26T14:18:41.056" v="548" actId="2696"/>
        <pc:sldMkLst>
          <pc:docMk/>
          <pc:sldMk cId="333938577" sldId="383"/>
        </pc:sldMkLst>
      </pc:sldChg>
      <pc:sldChg chg="add">
        <pc:chgData name="Kennedy, Smith (Wireless &amp; IPP Standards)" userId="0eeb2244-425b-4283-bee1-e4f5d8874cb0" providerId="ADAL" clId="{00C7DB29-DA99-9043-82AD-1C414634629E}" dt="2020-10-26T14:19:26.724" v="549"/>
        <pc:sldMkLst>
          <pc:docMk/>
          <pc:sldMk cId="2200585297" sldId="383"/>
        </pc:sldMkLst>
      </pc:sldChg>
      <pc:sldChg chg="add">
        <pc:chgData name="Kennedy, Smith (Wireless &amp; IPP Standards)" userId="0eeb2244-425b-4283-bee1-e4f5d8874cb0" providerId="ADAL" clId="{00C7DB29-DA99-9043-82AD-1C414634629E}" dt="2020-10-26T14:19:26.724" v="549"/>
        <pc:sldMkLst>
          <pc:docMk/>
          <pc:sldMk cId="16333433" sldId="384"/>
        </pc:sldMkLst>
      </pc:sldChg>
      <pc:sldChg chg="del">
        <pc:chgData name="Kennedy, Smith (Wireless &amp; IPP Standards)" userId="0eeb2244-425b-4283-bee1-e4f5d8874cb0" providerId="ADAL" clId="{00C7DB29-DA99-9043-82AD-1C414634629E}" dt="2020-10-26T14:18:41.056" v="548" actId="2696"/>
        <pc:sldMkLst>
          <pc:docMk/>
          <pc:sldMk cId="371770483" sldId="384"/>
        </pc:sldMkLst>
      </pc:sldChg>
      <pc:sldChg chg="del">
        <pc:chgData name="Kennedy, Smith (Wireless &amp; IPP Standards)" userId="0eeb2244-425b-4283-bee1-e4f5d8874cb0" providerId="ADAL" clId="{00C7DB29-DA99-9043-82AD-1C414634629E}" dt="2020-10-26T14:18:41.056" v="548" actId="2696"/>
        <pc:sldMkLst>
          <pc:docMk/>
          <pc:sldMk cId="606383181" sldId="385"/>
        </pc:sldMkLst>
      </pc:sldChg>
      <pc:sldChg chg="add">
        <pc:chgData name="Kennedy, Smith (Wireless &amp; IPP Standards)" userId="0eeb2244-425b-4283-bee1-e4f5d8874cb0" providerId="ADAL" clId="{00C7DB29-DA99-9043-82AD-1C414634629E}" dt="2020-10-26T14:19:26.724" v="549"/>
        <pc:sldMkLst>
          <pc:docMk/>
          <pc:sldMk cId="1796890855" sldId="385"/>
        </pc:sldMkLst>
      </pc:sldChg>
      <pc:sldChg chg="del">
        <pc:chgData name="Kennedy, Smith (Wireless &amp; IPP Standards)" userId="0eeb2244-425b-4283-bee1-e4f5d8874cb0" providerId="ADAL" clId="{00C7DB29-DA99-9043-82AD-1C414634629E}" dt="2020-10-26T14:08:48.900" v="495" actId="2696"/>
        <pc:sldMkLst>
          <pc:docMk/>
          <pc:sldMk cId="1409048826" sldId="386"/>
        </pc:sldMkLst>
      </pc:sldChg>
      <pc:sldChg chg="delSp add del mod">
        <pc:chgData name="Kennedy, Smith (Wireless &amp; IPP Standards)" userId="0eeb2244-425b-4283-bee1-e4f5d8874cb0" providerId="ADAL" clId="{00C7DB29-DA99-9043-82AD-1C414634629E}" dt="2020-10-29T14:03:36.385" v="551" actId="2696"/>
        <pc:sldMkLst>
          <pc:docMk/>
          <pc:sldMk cId="2878759818" sldId="386"/>
        </pc:sldMkLst>
        <pc:spChg chg="del">
          <ac:chgData name="Kennedy, Smith (Wireless &amp; IPP Standards)" userId="0eeb2244-425b-4283-bee1-e4f5d8874cb0" providerId="ADAL" clId="{00C7DB29-DA99-9043-82AD-1C414634629E}" dt="2020-10-26T14:14:35.019" v="517" actId="478"/>
          <ac:spMkLst>
            <pc:docMk/>
            <pc:sldMk cId="2878759818" sldId="386"/>
            <ac:spMk id="95" creationId="{00000000-0000-0000-0000-000000000000}"/>
          </ac:spMkLst>
        </pc:spChg>
        <pc:spChg chg="del">
          <ac:chgData name="Kennedy, Smith (Wireless &amp; IPP Standards)" userId="0eeb2244-425b-4283-bee1-e4f5d8874cb0" providerId="ADAL" clId="{00C7DB29-DA99-9043-82AD-1C414634629E}" dt="2020-10-26T14:14:03.331" v="514" actId="478"/>
          <ac:spMkLst>
            <pc:docMk/>
            <pc:sldMk cId="2878759818" sldId="386"/>
            <ac:spMk id="97" creationId="{00000000-0000-0000-0000-000000000000}"/>
          </ac:spMkLst>
        </pc:spChg>
        <pc:spChg chg="del">
          <ac:chgData name="Kennedy, Smith (Wireless &amp; IPP Standards)" userId="0eeb2244-425b-4283-bee1-e4f5d8874cb0" providerId="ADAL" clId="{00C7DB29-DA99-9043-82AD-1C414634629E}" dt="2020-10-26T14:14:08.930" v="515" actId="478"/>
          <ac:spMkLst>
            <pc:docMk/>
            <pc:sldMk cId="2878759818" sldId="386"/>
            <ac:spMk id="98" creationId="{00000000-0000-0000-0000-000000000000}"/>
          </ac:spMkLst>
        </pc:spChg>
        <pc:spChg chg="del">
          <ac:chgData name="Kennedy, Smith (Wireless &amp; IPP Standards)" userId="0eeb2244-425b-4283-bee1-e4f5d8874cb0" providerId="ADAL" clId="{00C7DB29-DA99-9043-82AD-1C414634629E}" dt="2020-10-26T14:14:32.984" v="516" actId="478"/>
          <ac:spMkLst>
            <pc:docMk/>
            <pc:sldMk cId="2878759818" sldId="386"/>
            <ac:spMk id="99" creationId="{00000000-0000-0000-0000-000000000000}"/>
          </ac:spMkLst>
        </pc:spChg>
        <pc:picChg chg="del">
          <ac:chgData name="Kennedy, Smith (Wireless &amp; IPP Standards)" userId="0eeb2244-425b-4283-bee1-e4f5d8874cb0" providerId="ADAL" clId="{00C7DB29-DA99-9043-82AD-1C414634629E}" dt="2020-10-26T14:14:32.984" v="516" actId="478"/>
          <ac:picMkLst>
            <pc:docMk/>
            <pc:sldMk cId="2878759818" sldId="386"/>
            <ac:picMk id="96" creationId="{00000000-0000-0000-0000-000000000000}"/>
          </ac:picMkLst>
        </pc:picChg>
      </pc:sldChg>
      <pc:sldChg chg="delSp add mod">
        <pc:chgData name="Kennedy, Smith (Wireless &amp; IPP Standards)" userId="0eeb2244-425b-4283-bee1-e4f5d8874cb0" providerId="ADAL" clId="{00C7DB29-DA99-9043-82AD-1C414634629E}" dt="2020-10-29T14:04:29.319" v="557" actId="478"/>
        <pc:sldMkLst>
          <pc:docMk/>
          <pc:sldMk cId="3629988133" sldId="386"/>
        </pc:sldMkLst>
        <pc:spChg chg="del">
          <ac:chgData name="Kennedy, Smith (Wireless &amp; IPP Standards)" userId="0eeb2244-425b-4283-bee1-e4f5d8874cb0" providerId="ADAL" clId="{00C7DB29-DA99-9043-82AD-1C414634629E}" dt="2020-10-29T14:04:23.274" v="555" actId="478"/>
          <ac:spMkLst>
            <pc:docMk/>
            <pc:sldMk cId="3629988133" sldId="386"/>
            <ac:spMk id="95" creationId="{00000000-0000-0000-0000-000000000000}"/>
          </ac:spMkLst>
        </pc:spChg>
        <pc:spChg chg="del">
          <ac:chgData name="Kennedy, Smith (Wireless &amp; IPP Standards)" userId="0eeb2244-425b-4283-bee1-e4f5d8874cb0" providerId="ADAL" clId="{00C7DB29-DA99-9043-82AD-1C414634629E}" dt="2020-10-29T14:04:27.691" v="556" actId="478"/>
          <ac:spMkLst>
            <pc:docMk/>
            <pc:sldMk cId="3629988133" sldId="386"/>
            <ac:spMk id="97" creationId="{00000000-0000-0000-0000-000000000000}"/>
          </ac:spMkLst>
        </pc:spChg>
        <pc:spChg chg="del">
          <ac:chgData name="Kennedy, Smith (Wireless &amp; IPP Standards)" userId="0eeb2244-425b-4283-bee1-e4f5d8874cb0" providerId="ADAL" clId="{00C7DB29-DA99-9043-82AD-1C414634629E}" dt="2020-10-29T14:04:29.319" v="557" actId="478"/>
          <ac:spMkLst>
            <pc:docMk/>
            <pc:sldMk cId="3629988133" sldId="386"/>
            <ac:spMk id="98" creationId="{00000000-0000-0000-0000-000000000000}"/>
          </ac:spMkLst>
        </pc:spChg>
        <pc:spChg chg="del">
          <ac:chgData name="Kennedy, Smith (Wireless &amp; IPP Standards)" userId="0eeb2244-425b-4283-bee1-e4f5d8874cb0" providerId="ADAL" clId="{00C7DB29-DA99-9043-82AD-1C414634629E}" dt="2020-10-29T14:04:20.728" v="554" actId="478"/>
          <ac:spMkLst>
            <pc:docMk/>
            <pc:sldMk cId="3629988133" sldId="386"/>
            <ac:spMk id="99" creationId="{00000000-0000-0000-0000-000000000000}"/>
          </ac:spMkLst>
        </pc:spChg>
        <pc:picChg chg="del">
          <ac:chgData name="Kennedy, Smith (Wireless &amp; IPP Standards)" userId="0eeb2244-425b-4283-bee1-e4f5d8874cb0" providerId="ADAL" clId="{00C7DB29-DA99-9043-82AD-1C414634629E}" dt="2020-10-29T14:04:20.728" v="554" actId="478"/>
          <ac:picMkLst>
            <pc:docMk/>
            <pc:sldMk cId="3629988133" sldId="386"/>
            <ac:picMk id="96" creationId="{00000000-0000-0000-0000-000000000000}"/>
          </ac:picMkLst>
        </pc:picChg>
      </pc:sldChg>
      <pc:sldChg chg="modSp mod">
        <pc:chgData name="Kennedy, Smith (Wireless &amp; IPP Standards)" userId="0eeb2244-425b-4283-bee1-e4f5d8874cb0" providerId="ADAL" clId="{00C7DB29-DA99-9043-82AD-1C414634629E}" dt="2020-11-03T16:12:36.735" v="820" actId="20577"/>
        <pc:sldMkLst>
          <pc:docMk/>
          <pc:sldMk cId="1183384035" sldId="387"/>
        </pc:sldMkLst>
        <pc:spChg chg="mod">
          <ac:chgData name="Kennedy, Smith (Wireless &amp; IPP Standards)" userId="0eeb2244-425b-4283-bee1-e4f5d8874cb0" providerId="ADAL" clId="{00C7DB29-DA99-9043-82AD-1C414634629E}" dt="2020-11-03T16:12:36.735" v="820" actId="20577"/>
          <ac:spMkLst>
            <pc:docMk/>
            <pc:sldMk cId="1183384035" sldId="387"/>
            <ac:spMk id="3" creationId="{F6CBD45F-8AA1-3641-8AD8-D31A8892205B}"/>
          </ac:spMkLst>
        </pc:spChg>
      </pc:sldChg>
      <pc:sldChg chg="add del">
        <pc:chgData name="Kennedy, Smith (Wireless &amp; IPP Standards)" userId="0eeb2244-425b-4283-bee1-e4f5d8874cb0" providerId="ADAL" clId="{00C7DB29-DA99-9043-82AD-1C414634629E}" dt="2020-10-29T14:03:36.385" v="551" actId="2696"/>
        <pc:sldMkLst>
          <pc:docMk/>
          <pc:sldMk cId="1121582821" sldId="388"/>
        </pc:sldMkLst>
      </pc:sldChg>
      <pc:sldChg chg="del">
        <pc:chgData name="Kennedy, Smith (Wireless &amp; IPP Standards)" userId="0eeb2244-425b-4283-bee1-e4f5d8874cb0" providerId="ADAL" clId="{00C7DB29-DA99-9043-82AD-1C414634629E}" dt="2020-10-26T14:08:48.900" v="495" actId="2696"/>
        <pc:sldMkLst>
          <pc:docMk/>
          <pc:sldMk cId="2034290339" sldId="388"/>
        </pc:sldMkLst>
      </pc:sldChg>
      <pc:sldChg chg="add">
        <pc:chgData name="Kennedy, Smith (Wireless &amp; IPP Standards)" userId="0eeb2244-425b-4283-bee1-e4f5d8874cb0" providerId="ADAL" clId="{00C7DB29-DA99-9043-82AD-1C414634629E}" dt="2020-10-29T14:03:41.611" v="552"/>
        <pc:sldMkLst>
          <pc:docMk/>
          <pc:sldMk cId="3573761368" sldId="388"/>
        </pc:sldMkLst>
      </pc:sldChg>
      <pc:sldChg chg="add del">
        <pc:chgData name="Kennedy, Smith (Wireless &amp; IPP Standards)" userId="0eeb2244-425b-4283-bee1-e4f5d8874cb0" providerId="ADAL" clId="{00C7DB29-DA99-9043-82AD-1C414634629E}" dt="2020-10-29T14:03:36.385" v="551" actId="2696"/>
        <pc:sldMkLst>
          <pc:docMk/>
          <pc:sldMk cId="742689925" sldId="389"/>
        </pc:sldMkLst>
      </pc:sldChg>
      <pc:sldChg chg="del">
        <pc:chgData name="Kennedy, Smith (Wireless &amp; IPP Standards)" userId="0eeb2244-425b-4283-bee1-e4f5d8874cb0" providerId="ADAL" clId="{00C7DB29-DA99-9043-82AD-1C414634629E}" dt="2020-10-26T14:08:48.900" v="495" actId="2696"/>
        <pc:sldMkLst>
          <pc:docMk/>
          <pc:sldMk cId="1433120706" sldId="389"/>
        </pc:sldMkLst>
      </pc:sldChg>
      <pc:sldChg chg="add">
        <pc:chgData name="Kennedy, Smith (Wireless &amp; IPP Standards)" userId="0eeb2244-425b-4283-bee1-e4f5d8874cb0" providerId="ADAL" clId="{00C7DB29-DA99-9043-82AD-1C414634629E}" dt="2020-10-29T14:03:41.611" v="552"/>
        <pc:sldMkLst>
          <pc:docMk/>
          <pc:sldMk cId="4082632644" sldId="389"/>
        </pc:sldMkLst>
      </pc:sldChg>
      <pc:sldChg chg="del">
        <pc:chgData name="Kennedy, Smith (Wireless &amp; IPP Standards)" userId="0eeb2244-425b-4283-bee1-e4f5d8874cb0" providerId="ADAL" clId="{00C7DB29-DA99-9043-82AD-1C414634629E}" dt="2020-10-26T14:08:48.900" v="495" actId="2696"/>
        <pc:sldMkLst>
          <pc:docMk/>
          <pc:sldMk cId="2364488844" sldId="390"/>
        </pc:sldMkLst>
      </pc:sldChg>
      <pc:sldChg chg="add">
        <pc:chgData name="Kennedy, Smith (Wireless &amp; IPP Standards)" userId="0eeb2244-425b-4283-bee1-e4f5d8874cb0" providerId="ADAL" clId="{00C7DB29-DA99-9043-82AD-1C414634629E}" dt="2020-10-29T14:03:41.611" v="552"/>
        <pc:sldMkLst>
          <pc:docMk/>
          <pc:sldMk cId="4217517283" sldId="390"/>
        </pc:sldMkLst>
      </pc:sldChg>
      <pc:sldChg chg="add del">
        <pc:chgData name="Kennedy, Smith (Wireless &amp; IPP Standards)" userId="0eeb2244-425b-4283-bee1-e4f5d8874cb0" providerId="ADAL" clId="{00C7DB29-DA99-9043-82AD-1C414634629E}" dt="2020-10-29T14:03:36.385" v="551" actId="2696"/>
        <pc:sldMkLst>
          <pc:docMk/>
          <pc:sldMk cId="4223239630" sldId="390"/>
        </pc:sldMkLst>
      </pc:sldChg>
      <pc:sldChg chg="del">
        <pc:chgData name="Kennedy, Smith (Wireless &amp; IPP Standards)" userId="0eeb2244-425b-4283-bee1-e4f5d8874cb0" providerId="ADAL" clId="{00C7DB29-DA99-9043-82AD-1C414634629E}" dt="2020-11-03T14:20:48.722" v="582" actId="2696"/>
        <pc:sldMkLst>
          <pc:docMk/>
          <pc:sldMk cId="2786667142" sldId="396"/>
        </pc:sldMkLst>
      </pc:sldChg>
      <pc:sldChg chg="add">
        <pc:chgData name="Kennedy, Smith (Wireless &amp; IPP Standards)" userId="0eeb2244-425b-4283-bee1-e4f5d8874cb0" providerId="ADAL" clId="{00C7DB29-DA99-9043-82AD-1C414634629E}" dt="2020-11-03T14:21:05.892" v="583"/>
        <pc:sldMkLst>
          <pc:docMk/>
          <pc:sldMk cId="3656081361" sldId="396"/>
        </pc:sldMkLst>
      </pc:sldChg>
      <pc:sldChg chg="del">
        <pc:chgData name="Kennedy, Smith (Wireless &amp; IPP Standards)" userId="0eeb2244-425b-4283-bee1-e4f5d8874cb0" providerId="ADAL" clId="{00C7DB29-DA99-9043-82AD-1C414634629E}" dt="2020-11-03T14:20:48.722" v="582" actId="2696"/>
        <pc:sldMkLst>
          <pc:docMk/>
          <pc:sldMk cId="334293138" sldId="400"/>
        </pc:sldMkLst>
      </pc:sldChg>
      <pc:sldChg chg="add">
        <pc:chgData name="Kennedy, Smith (Wireless &amp; IPP Standards)" userId="0eeb2244-425b-4283-bee1-e4f5d8874cb0" providerId="ADAL" clId="{00C7DB29-DA99-9043-82AD-1C414634629E}" dt="2020-11-03T14:21:05.892" v="583"/>
        <pc:sldMkLst>
          <pc:docMk/>
          <pc:sldMk cId="1005037985" sldId="400"/>
        </pc:sldMkLst>
      </pc:sldChg>
      <pc:sldChg chg="modSp mod">
        <pc:chgData name="Kennedy, Smith (Wireless &amp; IPP Standards)" userId="0eeb2244-425b-4283-bee1-e4f5d8874cb0" providerId="ADAL" clId="{00C7DB29-DA99-9043-82AD-1C414634629E}" dt="2020-11-03T15:48:59.995" v="773" actId="20577"/>
        <pc:sldMkLst>
          <pc:docMk/>
          <pc:sldMk cId="1452329628" sldId="407"/>
        </pc:sldMkLst>
        <pc:spChg chg="mod">
          <ac:chgData name="Kennedy, Smith (Wireless &amp; IPP Standards)" userId="0eeb2244-425b-4283-bee1-e4f5d8874cb0" providerId="ADAL" clId="{00C7DB29-DA99-9043-82AD-1C414634629E}" dt="2020-11-03T15:48:59.995" v="773" actId="20577"/>
          <ac:spMkLst>
            <pc:docMk/>
            <pc:sldMk cId="1452329628" sldId="407"/>
            <ac:spMk id="3" creationId="{6E1B11F4-B8BA-0043-96D4-C905B45AFA98}"/>
          </ac:spMkLst>
        </pc:spChg>
      </pc:sldChg>
      <pc:sldChg chg="modSp mod">
        <pc:chgData name="Kennedy, Smith (Wireless &amp; IPP Standards)" userId="0eeb2244-425b-4283-bee1-e4f5d8874cb0" providerId="ADAL" clId="{00C7DB29-DA99-9043-82AD-1C414634629E}" dt="2020-10-29T14:09:36.193" v="581" actId="20577"/>
        <pc:sldMkLst>
          <pc:docMk/>
          <pc:sldMk cId="3423151551" sldId="419"/>
        </pc:sldMkLst>
        <pc:spChg chg="mod">
          <ac:chgData name="Kennedy, Smith (Wireless &amp; IPP Standards)" userId="0eeb2244-425b-4283-bee1-e4f5d8874cb0" providerId="ADAL" clId="{00C7DB29-DA99-9043-82AD-1C414634629E}" dt="2020-10-29T14:09:36.193" v="581" actId="20577"/>
          <ac:spMkLst>
            <pc:docMk/>
            <pc:sldMk cId="3423151551" sldId="419"/>
            <ac:spMk id="137" creationId="{00000000-0000-0000-0000-000000000000}"/>
          </ac:spMkLst>
        </pc:spChg>
      </pc:sldChg>
      <pc:sldChg chg="del">
        <pc:chgData name="Kennedy, Smith (Wireless &amp; IPP Standards)" userId="0eeb2244-425b-4283-bee1-e4f5d8874cb0" providerId="ADAL" clId="{00C7DB29-DA99-9043-82AD-1C414634629E}" dt="2020-11-03T14:20:48.722" v="582" actId="2696"/>
        <pc:sldMkLst>
          <pc:docMk/>
          <pc:sldMk cId="902818756" sldId="434"/>
        </pc:sldMkLst>
      </pc:sldChg>
      <pc:sldChg chg="add">
        <pc:chgData name="Kennedy, Smith (Wireless &amp; IPP Standards)" userId="0eeb2244-425b-4283-bee1-e4f5d8874cb0" providerId="ADAL" clId="{00C7DB29-DA99-9043-82AD-1C414634629E}" dt="2020-11-03T14:21:05.892" v="583"/>
        <pc:sldMkLst>
          <pc:docMk/>
          <pc:sldMk cId="3788327459" sldId="434"/>
        </pc:sldMkLst>
      </pc:sldChg>
      <pc:sldChg chg="add">
        <pc:chgData name="Kennedy, Smith (Wireless &amp; IPP Standards)" userId="0eeb2244-425b-4283-bee1-e4f5d8874cb0" providerId="ADAL" clId="{00C7DB29-DA99-9043-82AD-1C414634629E}" dt="2020-11-03T14:21:05.892" v="583"/>
        <pc:sldMkLst>
          <pc:docMk/>
          <pc:sldMk cId="86351976" sldId="435"/>
        </pc:sldMkLst>
      </pc:sldChg>
      <pc:sldChg chg="del">
        <pc:chgData name="Kennedy, Smith (Wireless &amp; IPP Standards)" userId="0eeb2244-425b-4283-bee1-e4f5d8874cb0" providerId="ADAL" clId="{00C7DB29-DA99-9043-82AD-1C414634629E}" dt="2020-11-03T14:20:48.722" v="582" actId="2696"/>
        <pc:sldMkLst>
          <pc:docMk/>
          <pc:sldMk cId="3805346666" sldId="435"/>
        </pc:sldMkLst>
      </pc:sldChg>
      <pc:sldChg chg="delSp add del mod">
        <pc:chgData name="Kennedy, Smith (Wireless &amp; IPP Standards)" userId="0eeb2244-425b-4283-bee1-e4f5d8874cb0" providerId="ADAL" clId="{00C7DB29-DA99-9043-82AD-1C414634629E}" dt="2020-10-26T14:12:30.301" v="502" actId="2696"/>
        <pc:sldMkLst>
          <pc:docMk/>
          <pc:sldMk cId="4265124857" sldId="436"/>
        </pc:sldMkLst>
        <pc:spChg chg="del">
          <ac:chgData name="Kennedy, Smith (Wireless &amp; IPP Standards)" userId="0eeb2244-425b-4283-bee1-e4f5d8874cb0" providerId="ADAL" clId="{00C7DB29-DA99-9043-82AD-1C414634629E}" dt="2020-10-26T14:10:27.065" v="499" actId="478"/>
          <ac:spMkLst>
            <pc:docMk/>
            <pc:sldMk cId="4265124857" sldId="436"/>
            <ac:spMk id="116" creationId="{00000000-0000-0000-0000-000000000000}"/>
          </ac:spMkLst>
        </pc:spChg>
      </pc:sldChg>
      <pc:sldChg chg="add del">
        <pc:chgData name="Kennedy, Smith (Wireless &amp; IPP Standards)" userId="0eeb2244-425b-4283-bee1-e4f5d8874cb0" providerId="ADAL" clId="{00C7DB29-DA99-9043-82AD-1C414634629E}" dt="2020-10-26T14:12:30.301" v="502" actId="2696"/>
        <pc:sldMkLst>
          <pc:docMk/>
          <pc:sldMk cId="2985627124" sldId="437"/>
        </pc:sldMkLst>
      </pc:sldChg>
      <pc:sldChg chg="add del">
        <pc:chgData name="Kennedy, Smith (Wireless &amp; IPP Standards)" userId="0eeb2244-425b-4283-bee1-e4f5d8874cb0" providerId="ADAL" clId="{00C7DB29-DA99-9043-82AD-1C414634629E}" dt="2020-10-26T14:12:30.301" v="502" actId="2696"/>
        <pc:sldMkLst>
          <pc:docMk/>
          <pc:sldMk cId="4000060667" sldId="438"/>
        </pc:sldMkLst>
      </pc:sldChg>
      <pc:sldChg chg="add del">
        <pc:chgData name="Kennedy, Smith (Wireless &amp; IPP Standards)" userId="0eeb2244-425b-4283-bee1-e4f5d8874cb0" providerId="ADAL" clId="{00C7DB29-DA99-9043-82AD-1C414634629E}" dt="2020-10-26T14:12:30.301" v="502" actId="2696"/>
        <pc:sldMkLst>
          <pc:docMk/>
          <pc:sldMk cId="1755136438" sldId="439"/>
        </pc:sldMkLst>
      </pc:sldChg>
      <pc:sldChg chg="addSp delSp modSp add mod">
        <pc:chgData name="Kennedy, Smith (Wireless &amp; IPP Standards)" userId="0eeb2244-425b-4283-bee1-e4f5d8874cb0" providerId="ADAL" clId="{00C7DB29-DA99-9043-82AD-1C414634629E}" dt="2020-10-26T14:15:03.937" v="518"/>
        <pc:sldMkLst>
          <pc:docMk/>
          <pc:sldMk cId="257649842" sldId="442"/>
        </pc:sldMkLst>
        <pc:spChg chg="add mod">
          <ac:chgData name="Kennedy, Smith (Wireless &amp; IPP Standards)" userId="0eeb2244-425b-4283-bee1-e4f5d8874cb0" providerId="ADAL" clId="{00C7DB29-DA99-9043-82AD-1C414634629E}" dt="2020-10-26T14:15:03.937" v="518"/>
          <ac:spMkLst>
            <pc:docMk/>
            <pc:sldMk cId="257649842" sldId="442"/>
            <ac:spMk id="10" creationId="{233EB996-3282-5D40-98A7-DD01E8232F68}"/>
          </ac:spMkLst>
        </pc:spChg>
        <pc:spChg chg="del">
          <ac:chgData name="Kennedy, Smith (Wireless &amp; IPP Standards)" userId="0eeb2244-425b-4283-bee1-e4f5d8874cb0" providerId="ADAL" clId="{00C7DB29-DA99-9043-82AD-1C414634629E}" dt="2020-10-26T14:13:37.726" v="511" actId="478"/>
          <ac:spMkLst>
            <pc:docMk/>
            <pc:sldMk cId="257649842" sldId="442"/>
            <ac:spMk id="116" creationId="{00000000-0000-0000-0000-000000000000}"/>
          </ac:spMkLst>
        </pc:spChg>
        <pc:spChg chg="del">
          <ac:chgData name="Kennedy, Smith (Wireless &amp; IPP Standards)" userId="0eeb2244-425b-4283-bee1-e4f5d8874cb0" providerId="ADAL" clId="{00C7DB29-DA99-9043-82AD-1C414634629E}" dt="2020-10-26T14:13:34.615" v="510" actId="478"/>
          <ac:spMkLst>
            <pc:docMk/>
            <pc:sldMk cId="257649842" sldId="442"/>
            <ac:spMk id="120" creationId="{00000000-0000-0000-0000-000000000000}"/>
          </ac:spMkLst>
        </pc:spChg>
        <pc:spChg chg="mod">
          <ac:chgData name="Kennedy, Smith (Wireless &amp; IPP Standards)" userId="0eeb2244-425b-4283-bee1-e4f5d8874cb0" providerId="ADAL" clId="{00C7DB29-DA99-9043-82AD-1C414634629E}" dt="2020-10-26T14:12:46.719" v="506" actId="27636"/>
          <ac:spMkLst>
            <pc:docMk/>
            <pc:sldMk cId="257649842" sldId="442"/>
            <ac:spMk id="122" creationId="{00000000-0000-0000-0000-000000000000}"/>
          </ac:spMkLst>
        </pc:spChg>
        <pc:spChg chg="del mod">
          <ac:chgData name="Kennedy, Smith (Wireless &amp; IPP Standards)" userId="0eeb2244-425b-4283-bee1-e4f5d8874cb0" providerId="ADAL" clId="{00C7DB29-DA99-9043-82AD-1C414634629E}" dt="2020-10-26T14:13:23.433" v="509" actId="478"/>
          <ac:spMkLst>
            <pc:docMk/>
            <pc:sldMk cId="257649842" sldId="442"/>
            <ac:spMk id="123" creationId="{00000000-0000-0000-0000-000000000000}"/>
          </ac:spMkLst>
        </pc:spChg>
        <pc:picChg chg="del">
          <ac:chgData name="Kennedy, Smith (Wireless &amp; IPP Standards)" userId="0eeb2244-425b-4283-bee1-e4f5d8874cb0" providerId="ADAL" clId="{00C7DB29-DA99-9043-82AD-1C414634629E}" dt="2020-10-26T14:13:34.615" v="510" actId="478"/>
          <ac:picMkLst>
            <pc:docMk/>
            <pc:sldMk cId="257649842" sldId="442"/>
            <ac:picMk id="117" creationId="{00000000-0000-0000-0000-000000000000}"/>
          </ac:picMkLst>
        </pc:picChg>
      </pc:sldChg>
      <pc:sldChg chg="addSp delSp modSp add mod">
        <pc:chgData name="Kennedy, Smith (Wireless &amp; IPP Standards)" userId="0eeb2244-425b-4283-bee1-e4f5d8874cb0" providerId="ADAL" clId="{00C7DB29-DA99-9043-82AD-1C414634629E}" dt="2020-10-26T14:17:10.635" v="535" actId="478"/>
        <pc:sldMkLst>
          <pc:docMk/>
          <pc:sldMk cId="3598012923" sldId="443"/>
        </pc:sldMkLst>
        <pc:spChg chg="add mod">
          <ac:chgData name="Kennedy, Smith (Wireless &amp; IPP Standards)" userId="0eeb2244-425b-4283-bee1-e4f5d8874cb0" providerId="ADAL" clId="{00C7DB29-DA99-9043-82AD-1C414634629E}" dt="2020-10-26T14:15:41.651" v="521"/>
          <ac:spMkLst>
            <pc:docMk/>
            <pc:sldMk cId="3598012923" sldId="443"/>
            <ac:spMk id="10" creationId="{28553CFF-C1F8-F64D-B44B-88D40789E496}"/>
          </ac:spMkLst>
        </pc:spChg>
        <pc:spChg chg="del">
          <ac:chgData name="Kennedy, Smith (Wireless &amp; IPP Standards)" userId="0eeb2244-425b-4283-bee1-e4f5d8874cb0" providerId="ADAL" clId="{00C7DB29-DA99-9043-82AD-1C414634629E}" dt="2020-10-26T14:15:19.283" v="520" actId="478"/>
          <ac:spMkLst>
            <pc:docMk/>
            <pc:sldMk cId="3598012923" sldId="443"/>
            <ac:spMk id="125" creationId="{00000000-0000-0000-0000-000000000000}"/>
          </ac:spMkLst>
        </pc:spChg>
        <pc:spChg chg="del">
          <ac:chgData name="Kennedy, Smith (Wireless &amp; IPP Standards)" userId="0eeb2244-425b-4283-bee1-e4f5d8874cb0" providerId="ADAL" clId="{00C7DB29-DA99-9043-82AD-1C414634629E}" dt="2020-10-26T14:13:43.541" v="512" actId="478"/>
          <ac:spMkLst>
            <pc:docMk/>
            <pc:sldMk cId="3598012923" sldId="443"/>
            <ac:spMk id="127" creationId="{00000000-0000-0000-0000-000000000000}"/>
          </ac:spMkLst>
        </pc:spChg>
        <pc:spChg chg="del">
          <ac:chgData name="Kennedy, Smith (Wireless &amp; IPP Standards)" userId="0eeb2244-425b-4283-bee1-e4f5d8874cb0" providerId="ADAL" clId="{00C7DB29-DA99-9043-82AD-1C414634629E}" dt="2020-10-26T14:13:47.306" v="513" actId="478"/>
          <ac:spMkLst>
            <pc:docMk/>
            <pc:sldMk cId="3598012923" sldId="443"/>
            <ac:spMk id="128" creationId="{00000000-0000-0000-0000-000000000000}"/>
          </ac:spMkLst>
        </pc:spChg>
        <pc:spChg chg="del">
          <ac:chgData name="Kennedy, Smith (Wireless &amp; IPP Standards)" userId="0eeb2244-425b-4283-bee1-e4f5d8874cb0" providerId="ADAL" clId="{00C7DB29-DA99-9043-82AD-1C414634629E}" dt="2020-10-26T14:15:17.909" v="519" actId="478"/>
          <ac:spMkLst>
            <pc:docMk/>
            <pc:sldMk cId="3598012923" sldId="443"/>
            <ac:spMk id="129" creationId="{00000000-0000-0000-0000-000000000000}"/>
          </ac:spMkLst>
        </pc:spChg>
        <pc:spChg chg="del mod">
          <ac:chgData name="Kennedy, Smith (Wireless &amp; IPP Standards)" userId="0eeb2244-425b-4283-bee1-e4f5d8874cb0" providerId="ADAL" clId="{00C7DB29-DA99-9043-82AD-1C414634629E}" dt="2020-10-26T14:17:10.635" v="535" actId="478"/>
          <ac:spMkLst>
            <pc:docMk/>
            <pc:sldMk cId="3598012923" sldId="443"/>
            <ac:spMk id="130" creationId="{00000000-0000-0000-0000-000000000000}"/>
          </ac:spMkLst>
        </pc:spChg>
        <pc:picChg chg="del">
          <ac:chgData name="Kennedy, Smith (Wireless &amp; IPP Standards)" userId="0eeb2244-425b-4283-bee1-e4f5d8874cb0" providerId="ADAL" clId="{00C7DB29-DA99-9043-82AD-1C414634629E}" dt="2020-10-26T14:15:17.909" v="519" actId="478"/>
          <ac:picMkLst>
            <pc:docMk/>
            <pc:sldMk cId="3598012923" sldId="443"/>
            <ac:picMk id="126" creationId="{00000000-0000-0000-0000-000000000000}"/>
          </ac:picMkLst>
        </pc:picChg>
      </pc:sldChg>
      <pc:sldChg chg="addSp delSp modSp add mod">
        <pc:chgData name="Kennedy, Smith (Wireless &amp; IPP Standards)" userId="0eeb2244-425b-4283-bee1-e4f5d8874cb0" providerId="ADAL" clId="{00C7DB29-DA99-9043-82AD-1C414634629E}" dt="2020-10-26T14:16:54.440" v="533" actId="478"/>
        <pc:sldMkLst>
          <pc:docMk/>
          <pc:sldMk cId="383799749" sldId="444"/>
        </pc:sldMkLst>
        <pc:spChg chg="add mod">
          <ac:chgData name="Kennedy, Smith (Wireless &amp; IPP Standards)" userId="0eeb2244-425b-4283-bee1-e4f5d8874cb0" providerId="ADAL" clId="{00C7DB29-DA99-9043-82AD-1C414634629E}" dt="2020-10-26T14:16:40.121" v="531"/>
          <ac:spMkLst>
            <pc:docMk/>
            <pc:sldMk cId="383799749" sldId="444"/>
            <ac:spMk id="10" creationId="{C1D3B03C-F06B-B848-8F29-7F373D1BE5F9}"/>
          </ac:spMkLst>
        </pc:spChg>
        <pc:spChg chg="del">
          <ac:chgData name="Kennedy, Smith (Wireless &amp; IPP Standards)" userId="0eeb2244-425b-4283-bee1-e4f5d8874cb0" providerId="ADAL" clId="{00C7DB29-DA99-9043-82AD-1C414634629E}" dt="2020-10-26T14:16:32.583" v="528" actId="478"/>
          <ac:spMkLst>
            <pc:docMk/>
            <pc:sldMk cId="383799749" sldId="444"/>
            <ac:spMk id="143" creationId="{00000000-0000-0000-0000-000000000000}"/>
          </ac:spMkLst>
        </pc:spChg>
        <pc:spChg chg="del">
          <ac:chgData name="Kennedy, Smith (Wireless &amp; IPP Standards)" userId="0eeb2244-425b-4283-bee1-e4f5d8874cb0" providerId="ADAL" clId="{00C7DB29-DA99-9043-82AD-1C414634629E}" dt="2020-10-26T14:16:35.583" v="529" actId="478"/>
          <ac:spMkLst>
            <pc:docMk/>
            <pc:sldMk cId="383799749" sldId="444"/>
            <ac:spMk id="145" creationId="{00000000-0000-0000-0000-000000000000}"/>
          </ac:spMkLst>
        </pc:spChg>
        <pc:spChg chg="del">
          <ac:chgData name="Kennedy, Smith (Wireless &amp; IPP Standards)" userId="0eeb2244-425b-4283-bee1-e4f5d8874cb0" providerId="ADAL" clId="{00C7DB29-DA99-9043-82AD-1C414634629E}" dt="2020-10-26T14:16:38.533" v="530" actId="478"/>
          <ac:spMkLst>
            <pc:docMk/>
            <pc:sldMk cId="383799749" sldId="444"/>
            <ac:spMk id="146" creationId="{00000000-0000-0000-0000-000000000000}"/>
          </ac:spMkLst>
        </pc:spChg>
        <pc:spChg chg="del">
          <ac:chgData name="Kennedy, Smith (Wireless &amp; IPP Standards)" userId="0eeb2244-425b-4283-bee1-e4f5d8874cb0" providerId="ADAL" clId="{00C7DB29-DA99-9043-82AD-1C414634629E}" dt="2020-10-26T14:16:31.446" v="527" actId="478"/>
          <ac:spMkLst>
            <pc:docMk/>
            <pc:sldMk cId="383799749" sldId="444"/>
            <ac:spMk id="147" creationId="{00000000-0000-0000-0000-000000000000}"/>
          </ac:spMkLst>
        </pc:spChg>
        <pc:spChg chg="mod">
          <ac:chgData name="Kennedy, Smith (Wireless &amp; IPP Standards)" userId="0eeb2244-425b-4283-bee1-e4f5d8874cb0" providerId="ADAL" clId="{00C7DB29-DA99-9043-82AD-1C414634629E}" dt="2020-10-26T14:12:46.208" v="504" actId="27636"/>
          <ac:spMkLst>
            <pc:docMk/>
            <pc:sldMk cId="383799749" sldId="444"/>
            <ac:spMk id="149" creationId="{00000000-0000-0000-0000-000000000000}"/>
          </ac:spMkLst>
        </pc:spChg>
        <pc:spChg chg="del mod">
          <ac:chgData name="Kennedy, Smith (Wireless &amp; IPP Standards)" userId="0eeb2244-425b-4283-bee1-e4f5d8874cb0" providerId="ADAL" clId="{00C7DB29-DA99-9043-82AD-1C414634629E}" dt="2020-10-26T14:16:54.440" v="533" actId="478"/>
          <ac:spMkLst>
            <pc:docMk/>
            <pc:sldMk cId="383799749" sldId="444"/>
            <ac:spMk id="150" creationId="{00000000-0000-0000-0000-000000000000}"/>
          </ac:spMkLst>
        </pc:spChg>
        <pc:picChg chg="del">
          <ac:chgData name="Kennedy, Smith (Wireless &amp; IPP Standards)" userId="0eeb2244-425b-4283-bee1-e4f5d8874cb0" providerId="ADAL" clId="{00C7DB29-DA99-9043-82AD-1C414634629E}" dt="2020-10-26T14:16:31.446" v="527" actId="478"/>
          <ac:picMkLst>
            <pc:docMk/>
            <pc:sldMk cId="383799749" sldId="444"/>
            <ac:picMk id="144" creationId="{00000000-0000-0000-0000-000000000000}"/>
          </ac:picMkLst>
        </pc:picChg>
      </pc:sldChg>
      <pc:sldChg chg="addSp delSp modSp add mod">
        <pc:chgData name="Kennedy, Smith (Wireless &amp; IPP Standards)" userId="0eeb2244-425b-4283-bee1-e4f5d8874cb0" providerId="ADAL" clId="{00C7DB29-DA99-9043-82AD-1C414634629E}" dt="2020-10-26T14:17:55.814" v="544" actId="478"/>
        <pc:sldMkLst>
          <pc:docMk/>
          <pc:sldMk cId="1269439598" sldId="445"/>
        </pc:sldMkLst>
        <pc:spChg chg="add mod">
          <ac:chgData name="Kennedy, Smith (Wireless &amp; IPP Standards)" userId="0eeb2244-425b-4283-bee1-e4f5d8874cb0" providerId="ADAL" clId="{00C7DB29-DA99-9043-82AD-1C414634629E}" dt="2020-10-26T14:17:45.263" v="541"/>
          <ac:spMkLst>
            <pc:docMk/>
            <pc:sldMk cId="1269439598" sldId="445"/>
            <ac:spMk id="10" creationId="{F036C8AA-C970-0A4B-842C-EDB4DC316E58}"/>
          </ac:spMkLst>
        </pc:spChg>
        <pc:spChg chg="del">
          <ac:chgData name="Kennedy, Smith (Wireless &amp; IPP Standards)" userId="0eeb2244-425b-4283-bee1-e4f5d8874cb0" providerId="ADAL" clId="{00C7DB29-DA99-9043-82AD-1C414634629E}" dt="2020-10-26T14:17:55.814" v="544" actId="478"/>
          <ac:spMkLst>
            <pc:docMk/>
            <pc:sldMk cId="1269439598" sldId="445"/>
            <ac:spMk id="352" creationId="{00000000-0000-0000-0000-000000000000}"/>
          </ac:spMkLst>
        </pc:spChg>
        <pc:spChg chg="del">
          <ac:chgData name="Kennedy, Smith (Wireless &amp; IPP Standards)" userId="0eeb2244-425b-4283-bee1-e4f5d8874cb0" providerId="ADAL" clId="{00C7DB29-DA99-9043-82AD-1C414634629E}" dt="2020-10-26T14:17:40.156" v="539" actId="478"/>
          <ac:spMkLst>
            <pc:docMk/>
            <pc:sldMk cId="1269439598" sldId="445"/>
            <ac:spMk id="354" creationId="{00000000-0000-0000-0000-000000000000}"/>
          </ac:spMkLst>
        </pc:spChg>
        <pc:spChg chg="del">
          <ac:chgData name="Kennedy, Smith (Wireless &amp; IPP Standards)" userId="0eeb2244-425b-4283-bee1-e4f5d8874cb0" providerId="ADAL" clId="{00C7DB29-DA99-9043-82AD-1C414634629E}" dt="2020-10-26T14:17:43.816" v="540" actId="478"/>
          <ac:spMkLst>
            <pc:docMk/>
            <pc:sldMk cId="1269439598" sldId="445"/>
            <ac:spMk id="355" creationId="{00000000-0000-0000-0000-000000000000}"/>
          </ac:spMkLst>
        </pc:spChg>
        <pc:spChg chg="del">
          <ac:chgData name="Kennedy, Smith (Wireless &amp; IPP Standards)" userId="0eeb2244-425b-4283-bee1-e4f5d8874cb0" providerId="ADAL" clId="{00C7DB29-DA99-9043-82AD-1C414634629E}" dt="2020-10-26T14:17:54.507" v="543" actId="478"/>
          <ac:spMkLst>
            <pc:docMk/>
            <pc:sldMk cId="1269439598" sldId="445"/>
            <ac:spMk id="356" creationId="{00000000-0000-0000-0000-000000000000}"/>
          </ac:spMkLst>
        </pc:spChg>
        <pc:spChg chg="del mod">
          <ac:chgData name="Kennedy, Smith (Wireless &amp; IPP Standards)" userId="0eeb2244-425b-4283-bee1-e4f5d8874cb0" providerId="ADAL" clId="{00C7DB29-DA99-9043-82AD-1C414634629E}" dt="2020-10-26T14:17:36.497" v="538" actId="478"/>
          <ac:spMkLst>
            <pc:docMk/>
            <pc:sldMk cId="1269439598" sldId="445"/>
            <ac:spMk id="359" creationId="{00000000-0000-0000-0000-000000000000}"/>
          </ac:spMkLst>
        </pc:spChg>
        <pc:picChg chg="del">
          <ac:chgData name="Kennedy, Smith (Wireless &amp; IPP Standards)" userId="0eeb2244-425b-4283-bee1-e4f5d8874cb0" providerId="ADAL" clId="{00C7DB29-DA99-9043-82AD-1C414634629E}" dt="2020-10-26T14:17:51.365" v="542" actId="478"/>
          <ac:picMkLst>
            <pc:docMk/>
            <pc:sldMk cId="1269439598" sldId="445"/>
            <ac:picMk id="353" creationId="{00000000-0000-0000-0000-000000000000}"/>
          </ac:picMkLst>
        </pc:picChg>
      </pc:sldChg>
      <pc:sldChg chg="add">
        <pc:chgData name="Kennedy, Smith (Wireless &amp; IPP Standards)" userId="0eeb2244-425b-4283-bee1-e4f5d8874cb0" providerId="ADAL" clId="{00C7DB29-DA99-9043-82AD-1C414634629E}" dt="2020-11-03T14:21:05.892" v="583"/>
        <pc:sldMkLst>
          <pc:docMk/>
          <pc:sldMk cId="1943365327" sldId="446"/>
        </pc:sldMkLst>
      </pc:sldChg>
    </pc:docChg>
  </pc:docChgLst>
  <pc:docChgLst>
    <pc:chgData name="Kennedy, Smith (Wireless &amp; IPP Standards)" userId="0eeb2244-425b-4283-bee1-e4f5d8874cb0" providerId="ADAL" clId="{0F9740B9-98D8-9B4B-BD93-F7FADD7EACEF}"/>
    <pc:docChg chg="undo custSel addSld delSld modSld sldOrd modMainMaster">
      <pc:chgData name="Kennedy, Smith (Wireless &amp; IPP Standards)" userId="0eeb2244-425b-4283-bee1-e4f5d8874cb0" providerId="ADAL" clId="{0F9740B9-98D8-9B4B-BD93-F7FADD7EACEF}" dt="2021-02-01T20:11:49.641" v="550"/>
      <pc:docMkLst>
        <pc:docMk/>
      </pc:docMkLst>
      <pc:sldChg chg="addSp delSp modSp mod">
        <pc:chgData name="Kennedy, Smith (Wireless &amp; IPP Standards)" userId="0eeb2244-425b-4283-bee1-e4f5d8874cb0" providerId="ADAL" clId="{0F9740B9-98D8-9B4B-BD93-F7FADD7EACEF}" dt="2021-01-11T19:28:21.225" v="212" actId="478"/>
        <pc:sldMkLst>
          <pc:docMk/>
          <pc:sldMk cId="0" sldId="257"/>
        </pc:sldMkLst>
        <pc:spChg chg="add del mod">
          <ac:chgData name="Kennedy, Smith (Wireless &amp; IPP Standards)" userId="0eeb2244-425b-4283-bee1-e4f5d8874cb0" providerId="ADAL" clId="{0F9740B9-98D8-9B4B-BD93-F7FADD7EACEF}" dt="2021-01-11T19:28:21.225" v="212" actId="478"/>
          <ac:spMkLst>
            <pc:docMk/>
            <pc:sldMk cId="0" sldId="257"/>
            <ac:spMk id="2" creationId="{161E764B-EE4F-CF44-9522-0AE326B4198A}"/>
          </ac:spMkLst>
        </pc:spChg>
      </pc:sldChg>
      <pc:sldChg chg="modSp mod">
        <pc:chgData name="Kennedy, Smith (Wireless &amp; IPP Standards)" userId="0eeb2244-425b-4283-bee1-e4f5d8874cb0" providerId="ADAL" clId="{0F9740B9-98D8-9B4B-BD93-F7FADD7EACEF}" dt="2021-01-11T19:41:22.767" v="363" actId="20577"/>
        <pc:sldMkLst>
          <pc:docMk/>
          <pc:sldMk cId="0" sldId="264"/>
        </pc:sldMkLst>
        <pc:spChg chg="mod">
          <ac:chgData name="Kennedy, Smith (Wireless &amp; IPP Standards)" userId="0eeb2244-425b-4283-bee1-e4f5d8874cb0" providerId="ADAL" clId="{0F9740B9-98D8-9B4B-BD93-F7FADD7EACEF}" dt="2021-01-11T19:41:22.767" v="363" actId="20577"/>
          <ac:spMkLst>
            <pc:docMk/>
            <pc:sldMk cId="0" sldId="264"/>
            <ac:spMk id="146" creationId="{00000000-0000-0000-0000-000000000000}"/>
          </ac:spMkLst>
        </pc:spChg>
      </pc:sldChg>
      <pc:sldChg chg="modSp mod">
        <pc:chgData name="Kennedy, Smith (Wireless &amp; IPP Standards)" userId="0eeb2244-425b-4283-bee1-e4f5d8874cb0" providerId="ADAL" clId="{0F9740B9-98D8-9B4B-BD93-F7FADD7EACEF}" dt="2021-01-11T19:38:11.537" v="308" actId="1076"/>
        <pc:sldMkLst>
          <pc:docMk/>
          <pc:sldMk cId="0" sldId="266"/>
        </pc:sldMkLst>
        <pc:spChg chg="mod">
          <ac:chgData name="Kennedy, Smith (Wireless &amp; IPP Standards)" userId="0eeb2244-425b-4283-bee1-e4f5d8874cb0" providerId="ADAL" clId="{0F9740B9-98D8-9B4B-BD93-F7FADD7EACEF}" dt="2021-01-11T19:38:11.537" v="308" actId="1076"/>
          <ac:spMkLst>
            <pc:docMk/>
            <pc:sldMk cId="0" sldId="266"/>
            <ac:spMk id="2" creationId="{AA1DABF1-21CE-4347-BF51-F00C7F9D8688}"/>
          </ac:spMkLst>
        </pc:spChg>
        <pc:spChg chg="mod">
          <ac:chgData name="Kennedy, Smith (Wireless &amp; IPP Standards)" userId="0eeb2244-425b-4283-bee1-e4f5d8874cb0" providerId="ADAL" clId="{0F9740B9-98D8-9B4B-BD93-F7FADD7EACEF}" dt="2021-01-11T19:37:50.372" v="304" actId="122"/>
          <ac:spMkLst>
            <pc:docMk/>
            <pc:sldMk cId="0" sldId="266"/>
            <ac:spMk id="166" creationId="{00000000-0000-0000-0000-000000000000}"/>
          </ac:spMkLst>
        </pc:spChg>
      </pc:sldChg>
      <pc:sldChg chg="modSp mod">
        <pc:chgData name="Kennedy, Smith (Wireless &amp; IPP Standards)" userId="0eeb2244-425b-4283-bee1-e4f5d8874cb0" providerId="ADAL" clId="{0F9740B9-98D8-9B4B-BD93-F7FADD7EACEF}" dt="2021-01-11T18:13:13.430" v="15" actId="14826"/>
        <pc:sldMkLst>
          <pc:docMk/>
          <pc:sldMk cId="0" sldId="269"/>
        </pc:sldMkLst>
        <pc:picChg chg="mod">
          <ac:chgData name="Kennedy, Smith (Wireless &amp; IPP Standards)" userId="0eeb2244-425b-4283-bee1-e4f5d8874cb0" providerId="ADAL" clId="{0F9740B9-98D8-9B4B-BD93-F7FADD7EACEF}" dt="2021-01-11T18:13:13.430" v="15" actId="14826"/>
          <ac:picMkLst>
            <pc:docMk/>
            <pc:sldMk cId="0" sldId="269"/>
            <ac:picMk id="3" creationId="{629672C2-7973-6F4E-9EEB-AFFC631BDC04}"/>
          </ac:picMkLst>
        </pc:picChg>
      </pc:sldChg>
      <pc:sldChg chg="del">
        <pc:chgData name="Kennedy, Smith (Wireless &amp; IPP Standards)" userId="0eeb2244-425b-4283-bee1-e4f5d8874cb0" providerId="ADAL" clId="{0F9740B9-98D8-9B4B-BD93-F7FADD7EACEF}" dt="2021-02-01T17:36:30.539" v="516" actId="2696"/>
        <pc:sldMkLst>
          <pc:docMk/>
          <pc:sldMk cId="3693511351" sldId="292"/>
        </pc:sldMkLst>
      </pc:sldChg>
      <pc:sldChg chg="modSp mod">
        <pc:chgData name="Kennedy, Smith (Wireless &amp; IPP Standards)" userId="0eeb2244-425b-4283-bee1-e4f5d8874cb0" providerId="ADAL" clId="{0F9740B9-98D8-9B4B-BD93-F7FADD7EACEF}" dt="2021-01-11T18:03:05.873" v="14" actId="27636"/>
        <pc:sldMkLst>
          <pc:docMk/>
          <pc:sldMk cId="938862281" sldId="332"/>
        </pc:sldMkLst>
        <pc:spChg chg="mod">
          <ac:chgData name="Kennedy, Smith (Wireless &amp; IPP Standards)" userId="0eeb2244-425b-4283-bee1-e4f5d8874cb0" providerId="ADAL" clId="{0F9740B9-98D8-9B4B-BD93-F7FADD7EACEF}" dt="2021-01-11T18:03:05.873" v="14" actId="27636"/>
          <ac:spMkLst>
            <pc:docMk/>
            <pc:sldMk cId="938862281" sldId="332"/>
            <ac:spMk id="3" creationId="{00000000-0000-0000-0000-000000000000}"/>
          </ac:spMkLst>
        </pc:spChg>
      </pc:sldChg>
      <pc:sldChg chg="modSp mod">
        <pc:chgData name="Kennedy, Smith (Wireless &amp; IPP Standards)" userId="0eeb2244-425b-4283-bee1-e4f5d8874cb0" providerId="ADAL" clId="{0F9740B9-98D8-9B4B-BD93-F7FADD7EACEF}" dt="2021-02-01T20:11:49.641" v="550"/>
        <pc:sldMkLst>
          <pc:docMk/>
          <pc:sldMk cId="2982839826" sldId="374"/>
        </pc:sldMkLst>
        <pc:spChg chg="mod">
          <ac:chgData name="Kennedy, Smith (Wireless &amp; IPP Standards)" userId="0eeb2244-425b-4283-bee1-e4f5d8874cb0" providerId="ADAL" clId="{0F9740B9-98D8-9B4B-BD93-F7FADD7EACEF}" dt="2021-02-01T20:11:49.641" v="550"/>
          <ac:spMkLst>
            <pc:docMk/>
            <pc:sldMk cId="2982839826" sldId="374"/>
            <ac:spMk id="3" creationId="{5FFC18D8-E7D2-854B-A05F-A6E37DF5F2A4}"/>
          </ac:spMkLst>
        </pc:spChg>
        <pc:spChg chg="mod">
          <ac:chgData name="Kennedy, Smith (Wireless &amp; IPP Standards)" userId="0eeb2244-425b-4283-bee1-e4f5d8874cb0" providerId="ADAL" clId="{0F9740B9-98D8-9B4B-BD93-F7FADD7EACEF}" dt="2021-02-01T19:51:53.799" v="528" actId="20577"/>
          <ac:spMkLst>
            <pc:docMk/>
            <pc:sldMk cId="2982839826" sldId="374"/>
            <ac:spMk id="100" creationId="{00000000-0000-0000-0000-000000000000}"/>
          </ac:spMkLst>
        </pc:spChg>
      </pc:sldChg>
      <pc:sldChg chg="add">
        <pc:chgData name="Kennedy, Smith (Wireless &amp; IPP Standards)" userId="0eeb2244-425b-4283-bee1-e4f5d8874cb0" providerId="ADAL" clId="{0F9740B9-98D8-9B4B-BD93-F7FADD7EACEF}" dt="2021-02-01T17:36:51.058" v="517"/>
        <pc:sldMkLst>
          <pc:docMk/>
          <pc:sldMk cId="1014094493" sldId="386"/>
        </pc:sldMkLst>
      </pc:sldChg>
      <pc:sldChg chg="del">
        <pc:chgData name="Kennedy, Smith (Wireless &amp; IPP Standards)" userId="0eeb2244-425b-4283-bee1-e4f5d8874cb0" providerId="ADAL" clId="{0F9740B9-98D8-9B4B-BD93-F7FADD7EACEF}" dt="2021-02-01T17:36:30.539" v="516" actId="2696"/>
        <pc:sldMkLst>
          <pc:docMk/>
          <pc:sldMk cId="3629988133" sldId="386"/>
        </pc:sldMkLst>
      </pc:sldChg>
      <pc:sldChg chg="modSp mod">
        <pc:chgData name="Kennedy, Smith (Wireless &amp; IPP Standards)" userId="0eeb2244-425b-4283-bee1-e4f5d8874cb0" providerId="ADAL" clId="{0F9740B9-98D8-9B4B-BD93-F7FADD7EACEF}" dt="2021-01-11T18:15:00.696" v="195" actId="20577"/>
        <pc:sldMkLst>
          <pc:docMk/>
          <pc:sldMk cId="1183384035" sldId="387"/>
        </pc:sldMkLst>
        <pc:spChg chg="mod">
          <ac:chgData name="Kennedy, Smith (Wireless &amp; IPP Standards)" userId="0eeb2244-425b-4283-bee1-e4f5d8874cb0" providerId="ADAL" clId="{0F9740B9-98D8-9B4B-BD93-F7FADD7EACEF}" dt="2021-01-11T18:15:00.696" v="195" actId="20577"/>
          <ac:spMkLst>
            <pc:docMk/>
            <pc:sldMk cId="1183384035" sldId="387"/>
            <ac:spMk id="3" creationId="{F6CBD45F-8AA1-3641-8AD8-D31A8892205B}"/>
          </ac:spMkLst>
        </pc:spChg>
      </pc:sldChg>
      <pc:sldChg chg="modSp add">
        <pc:chgData name="Kennedy, Smith (Wireless &amp; IPP Standards)" userId="0eeb2244-425b-4283-bee1-e4f5d8874cb0" providerId="ADAL" clId="{0F9740B9-98D8-9B4B-BD93-F7FADD7EACEF}" dt="2021-02-01T17:37:49.224" v="518"/>
        <pc:sldMkLst>
          <pc:docMk/>
          <pc:sldMk cId="813200347" sldId="388"/>
        </pc:sldMkLst>
        <pc:spChg chg="mod">
          <ac:chgData name="Kennedy, Smith (Wireless &amp; IPP Standards)" userId="0eeb2244-425b-4283-bee1-e4f5d8874cb0" providerId="ADAL" clId="{0F9740B9-98D8-9B4B-BD93-F7FADD7EACEF}" dt="2021-02-01T17:37:49.224" v="518"/>
          <ac:spMkLst>
            <pc:docMk/>
            <pc:sldMk cId="813200347" sldId="388"/>
            <ac:spMk id="84" creationId="{00000000-0000-0000-0000-000000000000}"/>
          </ac:spMkLst>
        </pc:spChg>
      </pc:sldChg>
      <pc:sldChg chg="del">
        <pc:chgData name="Kennedy, Smith (Wireless &amp; IPP Standards)" userId="0eeb2244-425b-4283-bee1-e4f5d8874cb0" providerId="ADAL" clId="{0F9740B9-98D8-9B4B-BD93-F7FADD7EACEF}" dt="2021-02-01T17:36:30.539" v="516" actId="2696"/>
        <pc:sldMkLst>
          <pc:docMk/>
          <pc:sldMk cId="3573761368" sldId="388"/>
        </pc:sldMkLst>
      </pc:sldChg>
      <pc:sldChg chg="add">
        <pc:chgData name="Kennedy, Smith (Wireless &amp; IPP Standards)" userId="0eeb2244-425b-4283-bee1-e4f5d8874cb0" providerId="ADAL" clId="{0F9740B9-98D8-9B4B-BD93-F7FADD7EACEF}" dt="2021-02-01T17:36:51.058" v="517"/>
        <pc:sldMkLst>
          <pc:docMk/>
          <pc:sldMk cId="2138478866" sldId="389"/>
        </pc:sldMkLst>
      </pc:sldChg>
      <pc:sldChg chg="del">
        <pc:chgData name="Kennedy, Smith (Wireless &amp; IPP Standards)" userId="0eeb2244-425b-4283-bee1-e4f5d8874cb0" providerId="ADAL" clId="{0F9740B9-98D8-9B4B-BD93-F7FADD7EACEF}" dt="2021-02-01T17:36:30.539" v="516" actId="2696"/>
        <pc:sldMkLst>
          <pc:docMk/>
          <pc:sldMk cId="4082632644" sldId="389"/>
        </pc:sldMkLst>
      </pc:sldChg>
      <pc:sldChg chg="add">
        <pc:chgData name="Kennedy, Smith (Wireless &amp; IPP Standards)" userId="0eeb2244-425b-4283-bee1-e4f5d8874cb0" providerId="ADAL" clId="{0F9740B9-98D8-9B4B-BD93-F7FADD7EACEF}" dt="2021-02-01T17:36:51.058" v="517"/>
        <pc:sldMkLst>
          <pc:docMk/>
          <pc:sldMk cId="3250484416" sldId="390"/>
        </pc:sldMkLst>
      </pc:sldChg>
      <pc:sldChg chg="del">
        <pc:chgData name="Kennedy, Smith (Wireless &amp; IPP Standards)" userId="0eeb2244-425b-4283-bee1-e4f5d8874cb0" providerId="ADAL" clId="{0F9740B9-98D8-9B4B-BD93-F7FADD7EACEF}" dt="2021-02-01T17:36:30.539" v="516" actId="2696"/>
        <pc:sldMkLst>
          <pc:docMk/>
          <pc:sldMk cId="4217517283" sldId="390"/>
        </pc:sldMkLst>
      </pc:sldChg>
      <pc:sldChg chg="addSp modSp mod">
        <pc:chgData name="Kennedy, Smith (Wireless &amp; IPP Standards)" userId="0eeb2244-425b-4283-bee1-e4f5d8874cb0" providerId="ADAL" clId="{0F9740B9-98D8-9B4B-BD93-F7FADD7EACEF}" dt="2021-01-11T19:40:21.485" v="348" actId="1076"/>
        <pc:sldMkLst>
          <pc:docMk/>
          <pc:sldMk cId="803923045" sldId="403"/>
        </pc:sldMkLst>
        <pc:spChg chg="add mod">
          <ac:chgData name="Kennedy, Smith (Wireless &amp; IPP Standards)" userId="0eeb2244-425b-4283-bee1-e4f5d8874cb0" providerId="ADAL" clId="{0F9740B9-98D8-9B4B-BD93-F7FADD7EACEF}" dt="2021-01-11T19:40:21.485" v="348" actId="1076"/>
          <ac:spMkLst>
            <pc:docMk/>
            <pc:sldMk cId="803923045" sldId="403"/>
            <ac:spMk id="19" creationId="{A6D774F8-3092-F045-A23D-4134FC4C0E56}"/>
          </ac:spMkLst>
        </pc:spChg>
        <pc:spChg chg="mod">
          <ac:chgData name="Kennedy, Smith (Wireless &amp; IPP Standards)" userId="0eeb2244-425b-4283-bee1-e4f5d8874cb0" providerId="ADAL" clId="{0F9740B9-98D8-9B4B-BD93-F7FADD7EACEF}" dt="2021-01-11T19:38:27.094" v="310" actId="20577"/>
          <ac:spMkLst>
            <pc:docMk/>
            <pc:sldMk cId="803923045" sldId="403"/>
            <ac:spMk id="154" creationId="{00000000-0000-0000-0000-000000000000}"/>
          </ac:spMkLst>
        </pc:spChg>
      </pc:sldChg>
      <pc:sldChg chg="add del">
        <pc:chgData name="Kennedy, Smith (Wireless &amp; IPP Standards)" userId="0eeb2244-425b-4283-bee1-e4f5d8874cb0" providerId="ADAL" clId="{0F9740B9-98D8-9B4B-BD93-F7FADD7EACEF}" dt="2021-01-11T19:44:35.103" v="374" actId="2696"/>
        <pc:sldMkLst>
          <pc:docMk/>
          <pc:sldMk cId="1761778470" sldId="408"/>
        </pc:sldMkLst>
      </pc:sldChg>
      <pc:sldChg chg="add">
        <pc:chgData name="Kennedy, Smith (Wireless &amp; IPP Standards)" userId="0eeb2244-425b-4283-bee1-e4f5d8874cb0" providerId="ADAL" clId="{0F9740B9-98D8-9B4B-BD93-F7FADD7EACEF}" dt="2021-01-11T19:44:39.980" v="375"/>
        <pc:sldMkLst>
          <pc:docMk/>
          <pc:sldMk cId="2297960992" sldId="408"/>
        </pc:sldMkLst>
      </pc:sldChg>
      <pc:sldChg chg="modSp mod">
        <pc:chgData name="Kennedy, Smith (Wireless &amp; IPP Standards)" userId="0eeb2244-425b-4283-bee1-e4f5d8874cb0" providerId="ADAL" clId="{0F9740B9-98D8-9B4B-BD93-F7FADD7EACEF}" dt="2021-01-11T19:26:44.266" v="209" actId="20577"/>
        <pc:sldMkLst>
          <pc:docMk/>
          <pc:sldMk cId="168947725" sldId="417"/>
        </pc:sldMkLst>
        <pc:spChg chg="mod">
          <ac:chgData name="Kennedy, Smith (Wireless &amp; IPP Standards)" userId="0eeb2244-425b-4283-bee1-e4f5d8874cb0" providerId="ADAL" clId="{0F9740B9-98D8-9B4B-BD93-F7FADD7EACEF}" dt="2021-01-11T19:26:34.293" v="207" actId="20577"/>
          <ac:spMkLst>
            <pc:docMk/>
            <pc:sldMk cId="168947725" sldId="417"/>
            <ac:spMk id="73" creationId="{00000000-0000-0000-0000-000000000000}"/>
          </ac:spMkLst>
        </pc:spChg>
        <pc:spChg chg="mod">
          <ac:chgData name="Kennedy, Smith (Wireless &amp; IPP Standards)" userId="0eeb2244-425b-4283-bee1-e4f5d8874cb0" providerId="ADAL" clId="{0F9740B9-98D8-9B4B-BD93-F7FADD7EACEF}" dt="2021-01-11T19:26:44.266" v="209" actId="20577"/>
          <ac:spMkLst>
            <pc:docMk/>
            <pc:sldMk cId="168947725" sldId="417"/>
            <ac:spMk id="74" creationId="{00000000-0000-0000-0000-000000000000}"/>
          </ac:spMkLst>
        </pc:spChg>
      </pc:sldChg>
      <pc:sldChg chg="modSp mod">
        <pc:chgData name="Kennedy, Smith (Wireless &amp; IPP Standards)" userId="0eeb2244-425b-4283-bee1-e4f5d8874cb0" providerId="ADAL" clId="{0F9740B9-98D8-9B4B-BD93-F7FADD7EACEF}" dt="2021-02-01T17:34:48.683" v="500" actId="20577"/>
        <pc:sldMkLst>
          <pc:docMk/>
          <pc:sldMk cId="3423151551" sldId="419"/>
        </pc:sldMkLst>
        <pc:spChg chg="mod">
          <ac:chgData name="Kennedy, Smith (Wireless &amp; IPP Standards)" userId="0eeb2244-425b-4283-bee1-e4f5d8874cb0" providerId="ADAL" clId="{0F9740B9-98D8-9B4B-BD93-F7FADD7EACEF}" dt="2021-02-01T17:34:48.683" v="500" actId="20577"/>
          <ac:spMkLst>
            <pc:docMk/>
            <pc:sldMk cId="3423151551" sldId="419"/>
            <ac:spMk id="137" creationId="{00000000-0000-0000-0000-000000000000}"/>
          </ac:spMkLst>
        </pc:spChg>
      </pc:sldChg>
      <pc:sldChg chg="modSp mod">
        <pc:chgData name="Kennedy, Smith (Wireless &amp; IPP Standards)" userId="0eeb2244-425b-4283-bee1-e4f5d8874cb0" providerId="ADAL" clId="{0F9740B9-98D8-9B4B-BD93-F7FADD7EACEF}" dt="2021-02-01T17:35:56.920" v="515" actId="20577"/>
        <pc:sldMkLst>
          <pc:docMk/>
          <pc:sldMk cId="365919751" sldId="424"/>
        </pc:sldMkLst>
        <pc:spChg chg="mod">
          <ac:chgData name="Kennedy, Smith (Wireless &amp; IPP Standards)" userId="0eeb2244-425b-4283-bee1-e4f5d8874cb0" providerId="ADAL" clId="{0F9740B9-98D8-9B4B-BD93-F7FADD7EACEF}" dt="2021-02-01T17:35:56.920" v="515" actId="20577"/>
          <ac:spMkLst>
            <pc:docMk/>
            <pc:sldMk cId="365919751" sldId="424"/>
            <ac:spMk id="137" creationId="{00000000-0000-0000-0000-000000000000}"/>
          </ac:spMkLst>
        </pc:spChg>
      </pc:sldChg>
      <pc:sldChg chg="modSp mod">
        <pc:chgData name="Kennedy, Smith (Wireless &amp; IPP Standards)" userId="0eeb2244-425b-4283-bee1-e4f5d8874cb0" providerId="ADAL" clId="{0F9740B9-98D8-9B4B-BD93-F7FADD7EACEF}" dt="2021-01-11T19:35:15.114" v="237" actId="20577"/>
        <pc:sldMkLst>
          <pc:docMk/>
          <pc:sldMk cId="517491332" sldId="429"/>
        </pc:sldMkLst>
        <pc:spChg chg="mod">
          <ac:chgData name="Kennedy, Smith (Wireless &amp; IPP Standards)" userId="0eeb2244-425b-4283-bee1-e4f5d8874cb0" providerId="ADAL" clId="{0F9740B9-98D8-9B4B-BD93-F7FADD7EACEF}" dt="2021-01-11T19:35:15.114" v="237" actId="20577"/>
          <ac:spMkLst>
            <pc:docMk/>
            <pc:sldMk cId="517491332" sldId="429"/>
            <ac:spMk id="137" creationId="{00000000-0000-0000-0000-000000000000}"/>
          </ac:spMkLst>
        </pc:spChg>
      </pc:sldChg>
      <pc:sldChg chg="modSp mod">
        <pc:chgData name="Kennedy, Smith (Wireless &amp; IPP Standards)" userId="0eeb2244-425b-4283-bee1-e4f5d8874cb0" providerId="ADAL" clId="{0F9740B9-98D8-9B4B-BD93-F7FADD7EACEF}" dt="2021-01-11T18:15:30.015" v="197" actId="20577"/>
        <pc:sldMkLst>
          <pc:docMk/>
          <pc:sldMk cId="3860022223" sldId="441"/>
        </pc:sldMkLst>
        <pc:spChg chg="mod">
          <ac:chgData name="Kennedy, Smith (Wireless &amp; IPP Standards)" userId="0eeb2244-425b-4283-bee1-e4f5d8874cb0" providerId="ADAL" clId="{0F9740B9-98D8-9B4B-BD93-F7FADD7EACEF}" dt="2021-01-11T18:15:30.015" v="197" actId="20577"/>
          <ac:spMkLst>
            <pc:docMk/>
            <pc:sldMk cId="3860022223" sldId="441"/>
            <ac:spMk id="396" creationId="{00000000-0000-0000-0000-000000000000}"/>
          </ac:spMkLst>
        </pc:spChg>
      </pc:sldChg>
      <pc:sldChg chg="modSp add del mod ord">
        <pc:chgData name="Kennedy, Smith (Wireless &amp; IPP Standards)" userId="0eeb2244-425b-4283-bee1-e4f5d8874cb0" providerId="ADAL" clId="{0F9740B9-98D8-9B4B-BD93-F7FADD7EACEF}" dt="2021-01-11T19:44:24.304" v="373" actId="2696"/>
        <pc:sldMkLst>
          <pc:docMk/>
          <pc:sldMk cId="2143724603" sldId="447"/>
        </pc:sldMkLst>
        <pc:spChg chg="mod">
          <ac:chgData name="Kennedy, Smith (Wireless &amp; IPP Standards)" userId="0eeb2244-425b-4283-bee1-e4f5d8874cb0" providerId="ADAL" clId="{0F9740B9-98D8-9B4B-BD93-F7FADD7EACEF}" dt="2021-01-11T19:43:45.351" v="370" actId="20577"/>
          <ac:spMkLst>
            <pc:docMk/>
            <pc:sldMk cId="2143724603" sldId="447"/>
            <ac:spMk id="359" creationId="{00000000-0000-0000-0000-000000000000}"/>
          </ac:spMkLst>
        </pc:spChg>
      </pc:sldChg>
      <pc:sldChg chg="add">
        <pc:chgData name="Kennedy, Smith (Wireless &amp; IPP Standards)" userId="0eeb2244-425b-4283-bee1-e4f5d8874cb0" providerId="ADAL" clId="{0F9740B9-98D8-9B4B-BD93-F7FADD7EACEF}" dt="2021-01-12T18:33:03.227" v="376" actId="2890"/>
        <pc:sldMkLst>
          <pc:docMk/>
          <pc:sldMk cId="1418505234" sldId="448"/>
        </pc:sldMkLst>
      </pc:sldChg>
      <pc:sldChg chg="add">
        <pc:chgData name="Kennedy, Smith (Wireless &amp; IPP Standards)" userId="0eeb2244-425b-4283-bee1-e4f5d8874cb0" providerId="ADAL" clId="{0F9740B9-98D8-9B4B-BD93-F7FADD7EACEF}" dt="2021-02-01T19:51:48.623" v="519" actId="2890"/>
        <pc:sldMkLst>
          <pc:docMk/>
          <pc:sldMk cId="3605259887" sldId="449"/>
        </pc:sldMkLst>
      </pc:sldChg>
      <pc:sldMasterChg chg="modSp mod modSldLayout">
        <pc:chgData name="Kennedy, Smith (Wireless &amp; IPP Standards)" userId="0eeb2244-425b-4283-bee1-e4f5d8874cb0" providerId="ADAL" clId="{0F9740B9-98D8-9B4B-BD93-F7FADD7EACEF}" dt="2021-01-11T19:28:45.190" v="219" actId="20577"/>
        <pc:sldMasterMkLst>
          <pc:docMk/>
          <pc:sldMasterMk cId="0" sldId="2147483648"/>
        </pc:sldMasterMkLst>
        <pc:spChg chg="mod">
          <ac:chgData name="Kennedy, Smith (Wireless &amp; IPP Standards)" userId="0eeb2244-425b-4283-bee1-e4f5d8874cb0" providerId="ADAL" clId="{0F9740B9-98D8-9B4B-BD93-F7FADD7EACEF}" dt="2021-01-11T19:28:45.190" v="219" actId="20577"/>
          <ac:spMkLst>
            <pc:docMk/>
            <pc:sldMasterMk cId="0" sldId="2147483648"/>
            <ac:spMk id="14" creationId="{D6751747-1FDD-7544-A3EA-07F79A4C8066}"/>
          </ac:spMkLst>
        </pc:spChg>
        <pc:sldLayoutChg chg="addSp delSp modSp mod">
          <pc:chgData name="Kennedy, Smith (Wireless &amp; IPP Standards)" userId="0eeb2244-425b-4283-bee1-e4f5d8874cb0" providerId="ADAL" clId="{0F9740B9-98D8-9B4B-BD93-F7FADD7EACEF}" dt="2021-01-11T19:28:36.521" v="215" actId="478"/>
          <pc:sldLayoutMkLst>
            <pc:docMk/>
            <pc:sldMasterMk cId="0" sldId="2147483648"/>
            <pc:sldLayoutMk cId="0" sldId="2147483650"/>
          </pc:sldLayoutMkLst>
          <pc:spChg chg="add del mod">
            <ac:chgData name="Kennedy, Smith (Wireless &amp; IPP Standards)" userId="0eeb2244-425b-4283-bee1-e4f5d8874cb0" providerId="ADAL" clId="{0F9740B9-98D8-9B4B-BD93-F7FADD7EACEF}" dt="2021-01-11T19:28:36.521" v="215" actId="478"/>
            <ac:spMkLst>
              <pc:docMk/>
              <pc:sldMasterMk cId="0" sldId="2147483648"/>
              <pc:sldLayoutMk cId="0" sldId="2147483650"/>
              <ac:spMk id="2" creationId="{2F9543FD-A879-5242-9972-711E37A7F8EE}"/>
            </ac:spMkLst>
          </pc:spChg>
        </pc:sldLayoutChg>
      </pc:sldMasterChg>
    </pc:docChg>
  </pc:docChgLst>
  <pc:docChgLst>
    <pc:chgData name="Kennedy, Smith (Wireless &amp; IPP Standards)" userId="0eeb2244-425b-4283-bee1-e4f5d8874cb0" providerId="ADAL" clId="{E40BBC4F-A74E-6F41-8DAA-0C11841C9B65}"/>
    <pc:docChg chg="undo custSel addSld delSld modSld">
      <pc:chgData name="Kennedy, Smith (Wireless &amp; IPP Standards)" userId="0eeb2244-425b-4283-bee1-e4f5d8874cb0" providerId="ADAL" clId="{E40BBC4F-A74E-6F41-8DAA-0C11841C9B65}" dt="2021-02-09T13:23:19.375" v="199" actId="20577"/>
      <pc:docMkLst>
        <pc:docMk/>
      </pc:docMkLst>
      <pc:sldChg chg="addSp delSp modSp add mod">
        <pc:chgData name="Kennedy, Smith (Wireless &amp; IPP Standards)" userId="0eeb2244-425b-4283-bee1-e4f5d8874cb0" providerId="ADAL" clId="{E40BBC4F-A74E-6F41-8DAA-0C11841C9B65}" dt="2021-02-08T18:46:48.400" v="177"/>
        <pc:sldMkLst>
          <pc:docMk/>
          <pc:sldMk cId="3899151440" sldId="256"/>
        </pc:sldMkLst>
        <pc:spChg chg="add mod">
          <ac:chgData name="Kennedy, Smith (Wireless &amp; IPP Standards)" userId="0eeb2244-425b-4283-bee1-e4f5d8874cb0" providerId="ADAL" clId="{E40BBC4F-A74E-6F41-8DAA-0C11841C9B65}" dt="2021-02-08T18:46:48.400" v="177"/>
          <ac:spMkLst>
            <pc:docMk/>
            <pc:sldMk cId="3899151440" sldId="256"/>
            <ac:spMk id="10" creationId="{D1361315-6D86-FB4E-832D-7493B55697DE}"/>
          </ac:spMkLst>
        </pc:spChg>
        <pc:spChg chg="del">
          <ac:chgData name="Kennedy, Smith (Wireless &amp; IPP Standards)" userId="0eeb2244-425b-4283-bee1-e4f5d8874cb0" providerId="ADAL" clId="{E40BBC4F-A74E-6F41-8DAA-0C11841C9B65}" dt="2021-02-08T18:45:41.703" v="166" actId="478"/>
          <ac:spMkLst>
            <pc:docMk/>
            <pc:sldMk cId="3899151440" sldId="256"/>
            <ac:spMk id="68" creationId="{00000000-0000-0000-0000-000000000000}"/>
          </ac:spMkLst>
        </pc:spChg>
        <pc:spChg chg="del">
          <ac:chgData name="Kennedy, Smith (Wireless &amp; IPP Standards)" userId="0eeb2244-425b-4283-bee1-e4f5d8874cb0" providerId="ADAL" clId="{E40BBC4F-A74E-6F41-8DAA-0C11841C9B65}" dt="2021-02-08T18:45:53.860" v="170" actId="478"/>
          <ac:spMkLst>
            <pc:docMk/>
            <pc:sldMk cId="3899151440" sldId="256"/>
            <ac:spMk id="70" creationId="{00000000-0000-0000-0000-000000000000}"/>
          </ac:spMkLst>
        </pc:spChg>
        <pc:spChg chg="del">
          <ac:chgData name="Kennedy, Smith (Wireless &amp; IPP Standards)" userId="0eeb2244-425b-4283-bee1-e4f5d8874cb0" providerId="ADAL" clId="{E40BBC4F-A74E-6F41-8DAA-0C11841C9B65}" dt="2021-02-08T18:45:55.888" v="171" actId="478"/>
          <ac:spMkLst>
            <pc:docMk/>
            <pc:sldMk cId="3899151440" sldId="256"/>
            <ac:spMk id="71" creationId="{00000000-0000-0000-0000-000000000000}"/>
          </ac:spMkLst>
        </pc:spChg>
        <pc:spChg chg="del">
          <ac:chgData name="Kennedy, Smith (Wireless &amp; IPP Standards)" userId="0eeb2244-425b-4283-bee1-e4f5d8874cb0" providerId="ADAL" clId="{E40BBC4F-A74E-6F41-8DAA-0C11841C9B65}" dt="2021-02-08T18:45:50.115" v="169" actId="478"/>
          <ac:spMkLst>
            <pc:docMk/>
            <pc:sldMk cId="3899151440" sldId="256"/>
            <ac:spMk id="72" creationId="{00000000-0000-0000-0000-000000000000}"/>
          </ac:spMkLst>
        </pc:spChg>
        <pc:spChg chg="mod">
          <ac:chgData name="Kennedy, Smith (Wireless &amp; IPP Standards)" userId="0eeb2244-425b-4283-bee1-e4f5d8874cb0" providerId="ADAL" clId="{E40BBC4F-A74E-6F41-8DAA-0C11841C9B65}" dt="2021-02-08T18:45:45.534" v="168" actId="1076"/>
          <ac:spMkLst>
            <pc:docMk/>
            <pc:sldMk cId="3899151440" sldId="256"/>
            <ac:spMk id="74" creationId="{00000000-0000-0000-0000-000000000000}"/>
          </ac:spMkLst>
        </pc:spChg>
        <pc:spChg chg="mod">
          <ac:chgData name="Kennedy, Smith (Wireless &amp; IPP Standards)" userId="0eeb2244-425b-4283-bee1-e4f5d8874cb0" providerId="ADAL" clId="{E40BBC4F-A74E-6F41-8DAA-0C11841C9B65}" dt="2021-02-04T21:37:47.417" v="94"/>
          <ac:spMkLst>
            <pc:docMk/>
            <pc:sldMk cId="3899151440" sldId="256"/>
            <ac:spMk id="75" creationId="{00000000-0000-0000-0000-000000000000}"/>
          </ac:spMkLst>
        </pc:spChg>
        <pc:picChg chg="del">
          <ac:chgData name="Kennedy, Smith (Wireless &amp; IPP Standards)" userId="0eeb2244-425b-4283-bee1-e4f5d8874cb0" providerId="ADAL" clId="{E40BBC4F-A74E-6F41-8DAA-0C11841C9B65}" dt="2021-02-08T18:45:40.153" v="165" actId="478"/>
          <ac:picMkLst>
            <pc:docMk/>
            <pc:sldMk cId="3899151440" sldId="256"/>
            <ac:picMk id="69" creationId="{00000000-0000-0000-0000-000000000000}"/>
          </ac:picMkLst>
        </pc:picChg>
      </pc:sldChg>
      <pc:sldChg chg="modSp mod">
        <pc:chgData name="Kennedy, Smith (Wireless &amp; IPP Standards)" userId="0eeb2244-425b-4283-bee1-e4f5d8874cb0" providerId="ADAL" clId="{E40BBC4F-A74E-6F41-8DAA-0C11841C9B65}" dt="2021-02-02T15:40:21.292" v="86" actId="20577"/>
        <pc:sldMkLst>
          <pc:docMk/>
          <pc:sldMk cId="0" sldId="258"/>
        </pc:sldMkLst>
        <pc:spChg chg="mod">
          <ac:chgData name="Kennedy, Smith (Wireless &amp; IPP Standards)" userId="0eeb2244-425b-4283-bee1-e4f5d8874cb0" providerId="ADAL" clId="{E40BBC4F-A74E-6F41-8DAA-0C11841C9B65}" dt="2021-02-02T15:40:21.292" v="86" actId="20577"/>
          <ac:spMkLst>
            <pc:docMk/>
            <pc:sldMk cId="0" sldId="258"/>
            <ac:spMk id="92" creationId="{00000000-0000-0000-0000-000000000000}"/>
          </ac:spMkLst>
        </pc:spChg>
      </pc:sldChg>
      <pc:sldChg chg="del">
        <pc:chgData name="Kennedy, Smith (Wireless &amp; IPP Standards)" userId="0eeb2244-425b-4283-bee1-e4f5d8874cb0" providerId="ADAL" clId="{E40BBC4F-A74E-6F41-8DAA-0C11841C9B65}" dt="2021-02-09T13:19:10.776" v="197" actId="2696"/>
        <pc:sldMkLst>
          <pc:docMk/>
          <pc:sldMk cId="0" sldId="261"/>
        </pc:sldMkLst>
      </pc:sldChg>
      <pc:sldChg chg="modSp mod">
        <pc:chgData name="Kennedy, Smith (Wireless &amp; IPP Standards)" userId="0eeb2244-425b-4283-bee1-e4f5d8874cb0" providerId="ADAL" clId="{E40BBC4F-A74E-6F41-8DAA-0C11841C9B65}" dt="2021-02-02T15:38:58.683" v="30" actId="20577"/>
        <pc:sldMkLst>
          <pc:docMk/>
          <pc:sldMk cId="0" sldId="262"/>
        </pc:sldMkLst>
        <pc:spChg chg="mod">
          <ac:chgData name="Kennedy, Smith (Wireless &amp; IPP Standards)" userId="0eeb2244-425b-4283-bee1-e4f5d8874cb0" providerId="ADAL" clId="{E40BBC4F-A74E-6F41-8DAA-0C11841C9B65}" dt="2021-02-02T15:38:58.683" v="30" actId="20577"/>
          <ac:spMkLst>
            <pc:docMk/>
            <pc:sldMk cId="0" sldId="262"/>
            <ac:spMk id="128" creationId="{00000000-0000-0000-0000-000000000000}"/>
          </ac:spMkLst>
        </pc:spChg>
      </pc:sldChg>
      <pc:sldChg chg="del">
        <pc:chgData name="Kennedy, Smith (Wireless &amp; IPP Standards)" userId="0eeb2244-425b-4283-bee1-e4f5d8874cb0" providerId="ADAL" clId="{E40BBC4F-A74E-6F41-8DAA-0C11841C9B65}" dt="2021-02-04T21:37:41.862" v="93" actId="2696"/>
        <pc:sldMkLst>
          <pc:docMk/>
          <pc:sldMk cId="1157329670" sldId="263"/>
        </pc:sldMkLst>
      </pc:sldChg>
      <pc:sldChg chg="del">
        <pc:chgData name="Kennedy, Smith (Wireless &amp; IPP Standards)" userId="0eeb2244-425b-4283-bee1-e4f5d8874cb0" providerId="ADAL" clId="{E40BBC4F-A74E-6F41-8DAA-0C11841C9B65}" dt="2021-02-04T21:37:41.862" v="93" actId="2696"/>
        <pc:sldMkLst>
          <pc:docMk/>
          <pc:sldMk cId="2792955939" sldId="265"/>
        </pc:sldMkLst>
      </pc:sldChg>
      <pc:sldChg chg="modSp mod">
        <pc:chgData name="Kennedy, Smith (Wireless &amp; IPP Standards)" userId="0eeb2244-425b-4283-bee1-e4f5d8874cb0" providerId="ADAL" clId="{E40BBC4F-A74E-6F41-8DAA-0C11841C9B65}" dt="2021-02-09T13:23:19.375" v="199" actId="20577"/>
        <pc:sldMkLst>
          <pc:docMk/>
          <pc:sldMk cId="0" sldId="266"/>
        </pc:sldMkLst>
        <pc:spChg chg="mod">
          <ac:chgData name="Kennedy, Smith (Wireless &amp; IPP Standards)" userId="0eeb2244-425b-4283-bee1-e4f5d8874cb0" providerId="ADAL" clId="{E40BBC4F-A74E-6F41-8DAA-0C11841C9B65}" dt="2021-02-09T13:23:19.375" v="199" actId="20577"/>
          <ac:spMkLst>
            <pc:docMk/>
            <pc:sldMk cId="0" sldId="266"/>
            <ac:spMk id="2" creationId="{AA1DABF1-21CE-4347-BF51-F00C7F9D8688}"/>
          </ac:spMkLst>
        </pc:spChg>
        <pc:spChg chg="mod">
          <ac:chgData name="Kennedy, Smith (Wireless &amp; IPP Standards)" userId="0eeb2244-425b-4283-bee1-e4f5d8874cb0" providerId="ADAL" clId="{E40BBC4F-A74E-6F41-8DAA-0C11841C9B65}" dt="2021-02-08T14:46:18.145" v="159" actId="20577"/>
          <ac:spMkLst>
            <pc:docMk/>
            <pc:sldMk cId="0" sldId="266"/>
            <ac:spMk id="166" creationId="{00000000-0000-0000-0000-000000000000}"/>
          </ac:spMkLst>
        </pc:spChg>
      </pc:sldChg>
      <pc:sldChg chg="modSp mod">
        <pc:chgData name="Kennedy, Smith (Wireless &amp; IPP Standards)" userId="0eeb2244-425b-4283-bee1-e4f5d8874cb0" providerId="ADAL" clId="{E40BBC4F-A74E-6F41-8DAA-0C11841C9B65}" dt="2021-02-02T16:20:01.518" v="89" actId="14826"/>
        <pc:sldMkLst>
          <pc:docMk/>
          <pc:sldMk cId="0" sldId="269"/>
        </pc:sldMkLst>
        <pc:picChg chg="mod">
          <ac:chgData name="Kennedy, Smith (Wireless &amp; IPP Standards)" userId="0eeb2244-425b-4283-bee1-e4f5d8874cb0" providerId="ADAL" clId="{E40BBC4F-A74E-6F41-8DAA-0C11841C9B65}" dt="2021-02-02T16:20:01.518" v="89" actId="14826"/>
          <ac:picMkLst>
            <pc:docMk/>
            <pc:sldMk cId="0" sldId="269"/>
            <ac:picMk id="3" creationId="{629672C2-7973-6F4E-9EEB-AFFC631BDC04}"/>
          </ac:picMkLst>
        </pc:picChg>
      </pc:sldChg>
      <pc:sldChg chg="modSp mod">
        <pc:chgData name="Kennedy, Smith (Wireless &amp; IPP Standards)" userId="0eeb2244-425b-4283-bee1-e4f5d8874cb0" providerId="ADAL" clId="{E40BBC4F-A74E-6F41-8DAA-0C11841C9B65}" dt="2021-02-07T23:22:00.990" v="122" actId="20577"/>
        <pc:sldMkLst>
          <pc:docMk/>
          <pc:sldMk cId="938862281" sldId="332"/>
        </pc:sldMkLst>
        <pc:spChg chg="mod">
          <ac:chgData name="Kennedy, Smith (Wireless &amp; IPP Standards)" userId="0eeb2244-425b-4283-bee1-e4f5d8874cb0" providerId="ADAL" clId="{E40BBC4F-A74E-6F41-8DAA-0C11841C9B65}" dt="2021-02-07T23:22:00.990" v="122" actId="20577"/>
          <ac:spMkLst>
            <pc:docMk/>
            <pc:sldMk cId="938862281" sldId="332"/>
            <ac:spMk id="3" creationId="{00000000-0000-0000-0000-000000000000}"/>
          </ac:spMkLst>
        </pc:spChg>
      </pc:sldChg>
      <pc:sldChg chg="del">
        <pc:chgData name="Kennedy, Smith (Wireless &amp; IPP Standards)" userId="0eeb2244-425b-4283-bee1-e4f5d8874cb0" providerId="ADAL" clId="{E40BBC4F-A74E-6F41-8DAA-0C11841C9B65}" dt="2021-02-04T21:39:20.860" v="96" actId="2696"/>
        <pc:sldMkLst>
          <pc:docMk/>
          <pc:sldMk cId="1662160534" sldId="370"/>
        </pc:sldMkLst>
      </pc:sldChg>
      <pc:sldChg chg="del">
        <pc:chgData name="Kennedy, Smith (Wireless &amp; IPP Standards)" userId="0eeb2244-425b-4283-bee1-e4f5d8874cb0" providerId="ADAL" clId="{E40BBC4F-A74E-6F41-8DAA-0C11841C9B65}" dt="2021-02-04T21:39:20.860" v="96" actId="2696"/>
        <pc:sldMkLst>
          <pc:docMk/>
          <pc:sldMk cId="2178531454" sldId="371"/>
        </pc:sldMkLst>
      </pc:sldChg>
      <pc:sldChg chg="modSp mod">
        <pc:chgData name="Kennedy, Smith (Wireless &amp; IPP Standards)" userId="0eeb2244-425b-4283-bee1-e4f5d8874cb0" providerId="ADAL" clId="{E40BBC4F-A74E-6F41-8DAA-0C11841C9B65}" dt="2021-02-04T19:50:01.934" v="92" actId="20577"/>
        <pc:sldMkLst>
          <pc:docMk/>
          <pc:sldMk cId="2982839826" sldId="374"/>
        </pc:sldMkLst>
        <pc:spChg chg="mod">
          <ac:chgData name="Kennedy, Smith (Wireless &amp; IPP Standards)" userId="0eeb2244-425b-4283-bee1-e4f5d8874cb0" providerId="ADAL" clId="{E40BBC4F-A74E-6F41-8DAA-0C11841C9B65}" dt="2021-02-04T19:50:01.934" v="92" actId="20577"/>
          <ac:spMkLst>
            <pc:docMk/>
            <pc:sldMk cId="2982839826" sldId="374"/>
            <ac:spMk id="3" creationId="{5FFC18D8-E7D2-854B-A05F-A6E37DF5F2A4}"/>
          </ac:spMkLst>
        </pc:spChg>
      </pc:sldChg>
      <pc:sldChg chg="del">
        <pc:chgData name="Kennedy, Smith (Wireless &amp; IPP Standards)" userId="0eeb2244-425b-4283-bee1-e4f5d8874cb0" providerId="ADAL" clId="{E40BBC4F-A74E-6F41-8DAA-0C11841C9B65}" dt="2021-02-08T23:49:04.553" v="195" actId="2696"/>
        <pc:sldMkLst>
          <pc:docMk/>
          <pc:sldMk cId="174105066" sldId="382"/>
        </pc:sldMkLst>
      </pc:sldChg>
      <pc:sldChg chg="add">
        <pc:chgData name="Kennedy, Smith (Wireless &amp; IPP Standards)" userId="0eeb2244-425b-4283-bee1-e4f5d8874cb0" providerId="ADAL" clId="{E40BBC4F-A74E-6F41-8DAA-0C11841C9B65}" dt="2021-02-09T13:02:13.635" v="196"/>
        <pc:sldMkLst>
          <pc:docMk/>
          <pc:sldMk cId="3952879081" sldId="382"/>
        </pc:sldMkLst>
      </pc:sldChg>
      <pc:sldChg chg="del">
        <pc:chgData name="Kennedy, Smith (Wireless &amp; IPP Standards)" userId="0eeb2244-425b-4283-bee1-e4f5d8874cb0" providerId="ADAL" clId="{E40BBC4F-A74E-6F41-8DAA-0C11841C9B65}" dt="2021-02-04T21:39:20.860" v="96" actId="2696"/>
        <pc:sldMkLst>
          <pc:docMk/>
          <pc:sldMk cId="2200585297" sldId="383"/>
        </pc:sldMkLst>
      </pc:sldChg>
      <pc:sldChg chg="del">
        <pc:chgData name="Kennedy, Smith (Wireless &amp; IPP Standards)" userId="0eeb2244-425b-4283-bee1-e4f5d8874cb0" providerId="ADAL" clId="{E40BBC4F-A74E-6F41-8DAA-0C11841C9B65}" dt="2021-02-04T21:39:20.860" v="96" actId="2696"/>
        <pc:sldMkLst>
          <pc:docMk/>
          <pc:sldMk cId="16333433" sldId="384"/>
        </pc:sldMkLst>
      </pc:sldChg>
      <pc:sldChg chg="del">
        <pc:chgData name="Kennedy, Smith (Wireless &amp; IPP Standards)" userId="0eeb2244-425b-4283-bee1-e4f5d8874cb0" providerId="ADAL" clId="{E40BBC4F-A74E-6F41-8DAA-0C11841C9B65}" dt="2021-02-04T21:39:20.860" v="96" actId="2696"/>
        <pc:sldMkLst>
          <pc:docMk/>
          <pc:sldMk cId="1796890855" sldId="385"/>
        </pc:sldMkLst>
      </pc:sldChg>
      <pc:sldChg chg="delSp mod">
        <pc:chgData name="Kennedy, Smith (Wireless &amp; IPP Standards)" userId="0eeb2244-425b-4283-bee1-e4f5d8874cb0" providerId="ADAL" clId="{E40BBC4F-A74E-6F41-8DAA-0C11841C9B65}" dt="2021-02-08T18:46:42.435" v="176" actId="478"/>
        <pc:sldMkLst>
          <pc:docMk/>
          <pc:sldMk cId="1014094493" sldId="386"/>
        </pc:sldMkLst>
        <pc:spChg chg="del">
          <ac:chgData name="Kennedy, Smith (Wireless &amp; IPP Standards)" userId="0eeb2244-425b-4283-bee1-e4f5d8874cb0" providerId="ADAL" clId="{E40BBC4F-A74E-6F41-8DAA-0C11841C9B65}" dt="2021-02-08T18:46:39.567" v="175" actId="478"/>
          <ac:spMkLst>
            <pc:docMk/>
            <pc:sldMk cId="1014094493" sldId="386"/>
            <ac:spMk id="95" creationId="{00000000-0000-0000-0000-000000000000}"/>
          </ac:spMkLst>
        </pc:spChg>
        <pc:spChg chg="del">
          <ac:chgData name="Kennedy, Smith (Wireless &amp; IPP Standards)" userId="0eeb2244-425b-4283-bee1-e4f5d8874cb0" providerId="ADAL" clId="{E40BBC4F-A74E-6F41-8DAA-0C11841C9B65}" dt="2021-02-08T18:46:28.514" v="172" actId="478"/>
          <ac:spMkLst>
            <pc:docMk/>
            <pc:sldMk cId="1014094493" sldId="386"/>
            <ac:spMk id="97" creationId="{00000000-0000-0000-0000-000000000000}"/>
          </ac:spMkLst>
        </pc:spChg>
        <pc:spChg chg="del">
          <ac:chgData name="Kennedy, Smith (Wireless &amp; IPP Standards)" userId="0eeb2244-425b-4283-bee1-e4f5d8874cb0" providerId="ADAL" clId="{E40BBC4F-A74E-6F41-8DAA-0C11841C9B65}" dt="2021-02-08T18:46:31.422" v="173" actId="478"/>
          <ac:spMkLst>
            <pc:docMk/>
            <pc:sldMk cId="1014094493" sldId="386"/>
            <ac:spMk id="98" creationId="{00000000-0000-0000-0000-000000000000}"/>
          </ac:spMkLst>
        </pc:spChg>
        <pc:spChg chg="del">
          <ac:chgData name="Kennedy, Smith (Wireless &amp; IPP Standards)" userId="0eeb2244-425b-4283-bee1-e4f5d8874cb0" providerId="ADAL" clId="{E40BBC4F-A74E-6F41-8DAA-0C11841C9B65}" dt="2021-02-08T18:46:42.435" v="176" actId="478"/>
          <ac:spMkLst>
            <pc:docMk/>
            <pc:sldMk cId="1014094493" sldId="386"/>
            <ac:spMk id="99" creationId="{00000000-0000-0000-0000-000000000000}"/>
          </ac:spMkLst>
        </pc:spChg>
        <pc:picChg chg="del">
          <ac:chgData name="Kennedy, Smith (Wireless &amp; IPP Standards)" userId="0eeb2244-425b-4283-bee1-e4f5d8874cb0" providerId="ADAL" clId="{E40BBC4F-A74E-6F41-8DAA-0C11841C9B65}" dt="2021-02-08T18:46:36.186" v="174" actId="478"/>
          <ac:picMkLst>
            <pc:docMk/>
            <pc:sldMk cId="1014094493" sldId="386"/>
            <ac:picMk id="96" creationId="{00000000-0000-0000-0000-000000000000}"/>
          </ac:picMkLst>
        </pc:picChg>
      </pc:sldChg>
      <pc:sldChg chg="modSp mod">
        <pc:chgData name="Kennedy, Smith (Wireless &amp; IPP Standards)" userId="0eeb2244-425b-4283-bee1-e4f5d8874cb0" providerId="ADAL" clId="{E40BBC4F-A74E-6F41-8DAA-0C11841C9B65}" dt="2021-02-08T23:48:53.492" v="194" actId="20577"/>
        <pc:sldMkLst>
          <pc:docMk/>
          <pc:sldMk cId="1183384035" sldId="387"/>
        </pc:sldMkLst>
        <pc:spChg chg="mod">
          <ac:chgData name="Kennedy, Smith (Wireless &amp; IPP Standards)" userId="0eeb2244-425b-4283-bee1-e4f5d8874cb0" providerId="ADAL" clId="{E40BBC4F-A74E-6F41-8DAA-0C11841C9B65}" dt="2021-02-08T23:48:53.492" v="194" actId="20577"/>
          <ac:spMkLst>
            <pc:docMk/>
            <pc:sldMk cId="1183384035" sldId="387"/>
            <ac:spMk id="3" creationId="{F6CBD45F-8AA1-3641-8AD8-D31A8892205B}"/>
          </ac:spMkLst>
        </pc:spChg>
      </pc:sldChg>
      <pc:sldChg chg="modSp mod">
        <pc:chgData name="Kennedy, Smith (Wireless &amp; IPP Standards)" userId="0eeb2244-425b-4283-bee1-e4f5d8874cb0" providerId="ADAL" clId="{E40BBC4F-A74E-6F41-8DAA-0C11841C9B65}" dt="2021-02-08T14:57:10.243" v="164" actId="20577"/>
        <pc:sldMkLst>
          <pc:docMk/>
          <pc:sldMk cId="1452329628" sldId="407"/>
        </pc:sldMkLst>
        <pc:spChg chg="mod">
          <ac:chgData name="Kennedy, Smith (Wireless &amp; IPP Standards)" userId="0eeb2244-425b-4283-bee1-e4f5d8874cb0" providerId="ADAL" clId="{E40BBC4F-A74E-6F41-8DAA-0C11841C9B65}" dt="2021-02-08T14:57:10.243" v="164" actId="20577"/>
          <ac:spMkLst>
            <pc:docMk/>
            <pc:sldMk cId="1452329628" sldId="407"/>
            <ac:spMk id="3" creationId="{6E1B11F4-B8BA-0043-96D4-C905B45AFA98}"/>
          </ac:spMkLst>
        </pc:spChg>
      </pc:sldChg>
      <pc:sldChg chg="modSp mod">
        <pc:chgData name="Kennedy, Smith (Wireless &amp; IPP Standards)" userId="0eeb2244-425b-4283-bee1-e4f5d8874cb0" providerId="ADAL" clId="{E40BBC4F-A74E-6F41-8DAA-0C11841C9B65}" dt="2021-02-08T14:46:05.878" v="158" actId="20577"/>
        <pc:sldMkLst>
          <pc:docMk/>
          <pc:sldMk cId="2297960992" sldId="408"/>
        </pc:sldMkLst>
        <pc:spChg chg="mod">
          <ac:chgData name="Kennedy, Smith (Wireless &amp; IPP Standards)" userId="0eeb2244-425b-4283-bee1-e4f5d8874cb0" providerId="ADAL" clId="{E40BBC4F-A74E-6F41-8DAA-0C11841C9B65}" dt="2021-02-08T14:46:05.878" v="158" actId="20577"/>
          <ac:spMkLst>
            <pc:docMk/>
            <pc:sldMk cId="2297960992" sldId="408"/>
            <ac:spMk id="3" creationId="{6E1B11F4-B8BA-0043-96D4-C905B45AFA98}"/>
          </ac:spMkLst>
        </pc:spChg>
      </pc:sldChg>
      <pc:sldChg chg="del">
        <pc:chgData name="Kennedy, Smith (Wireless &amp; IPP Standards)" userId="0eeb2244-425b-4283-bee1-e4f5d8874cb0" providerId="ADAL" clId="{E40BBC4F-A74E-6F41-8DAA-0C11841C9B65}" dt="2021-02-08T23:43:31.272" v="185" actId="2696"/>
        <pc:sldMkLst>
          <pc:docMk/>
          <pc:sldMk cId="86351976" sldId="435"/>
        </pc:sldMkLst>
      </pc:sldChg>
      <pc:sldChg chg="add">
        <pc:chgData name="Kennedy, Smith (Wireless &amp; IPP Standards)" userId="0eeb2244-425b-4283-bee1-e4f5d8874cb0" providerId="ADAL" clId="{E40BBC4F-A74E-6F41-8DAA-0C11841C9B65}" dt="2021-02-08T23:43:34.232" v="186"/>
        <pc:sldMkLst>
          <pc:docMk/>
          <pc:sldMk cId="4153540636" sldId="435"/>
        </pc:sldMkLst>
      </pc:sldChg>
      <pc:sldChg chg="del">
        <pc:chgData name="Kennedy, Smith (Wireless &amp; IPP Standards)" userId="0eeb2244-425b-4283-bee1-e4f5d8874cb0" providerId="ADAL" clId="{E40BBC4F-A74E-6F41-8DAA-0C11841C9B65}" dt="2021-02-04T21:37:41.862" v="93" actId="2696"/>
        <pc:sldMkLst>
          <pc:docMk/>
          <pc:sldMk cId="257649842" sldId="442"/>
        </pc:sldMkLst>
      </pc:sldChg>
      <pc:sldChg chg="del">
        <pc:chgData name="Kennedy, Smith (Wireless &amp; IPP Standards)" userId="0eeb2244-425b-4283-bee1-e4f5d8874cb0" providerId="ADAL" clId="{E40BBC4F-A74E-6F41-8DAA-0C11841C9B65}" dt="2021-02-04T21:37:41.862" v="93" actId="2696"/>
        <pc:sldMkLst>
          <pc:docMk/>
          <pc:sldMk cId="3598012923" sldId="443"/>
        </pc:sldMkLst>
      </pc:sldChg>
      <pc:sldChg chg="del">
        <pc:chgData name="Kennedy, Smith (Wireless &amp; IPP Standards)" userId="0eeb2244-425b-4283-bee1-e4f5d8874cb0" providerId="ADAL" clId="{E40BBC4F-A74E-6F41-8DAA-0C11841C9B65}" dt="2021-02-04T21:37:41.862" v="93" actId="2696"/>
        <pc:sldMkLst>
          <pc:docMk/>
          <pc:sldMk cId="383799749" sldId="444"/>
        </pc:sldMkLst>
      </pc:sldChg>
      <pc:sldChg chg="modSp mod">
        <pc:chgData name="Kennedy, Smith (Wireless &amp; IPP Standards)" userId="0eeb2244-425b-4283-bee1-e4f5d8874cb0" providerId="ADAL" clId="{E40BBC4F-A74E-6F41-8DAA-0C11841C9B65}" dt="2021-02-08T18:47:21.476" v="184" actId="1076"/>
        <pc:sldMkLst>
          <pc:docMk/>
          <pc:sldMk cId="1269439598" sldId="445"/>
        </pc:sldMkLst>
        <pc:spChg chg="mod">
          <ac:chgData name="Kennedy, Smith (Wireless &amp; IPP Standards)" userId="0eeb2244-425b-4283-bee1-e4f5d8874cb0" providerId="ADAL" clId="{E40BBC4F-A74E-6F41-8DAA-0C11841C9B65}" dt="2021-02-08T18:47:21.476" v="184" actId="1076"/>
          <ac:spMkLst>
            <pc:docMk/>
            <pc:sldMk cId="1269439598" sldId="445"/>
            <ac:spMk id="358" creationId="{00000000-0000-0000-0000-000000000000}"/>
          </ac:spMkLst>
        </pc:spChg>
      </pc:sldChg>
      <pc:sldChg chg="addSp delSp modSp add mod">
        <pc:chgData name="Kennedy, Smith (Wireless &amp; IPP Standards)" userId="0eeb2244-425b-4283-bee1-e4f5d8874cb0" providerId="ADAL" clId="{E40BBC4F-A74E-6F41-8DAA-0C11841C9B65}" dt="2021-02-08T18:47:07.554" v="182" actId="478"/>
        <pc:sldMkLst>
          <pc:docMk/>
          <pc:sldMk cId="1910175053" sldId="450"/>
        </pc:sldMkLst>
        <pc:spChg chg="add mod">
          <ac:chgData name="Kennedy, Smith (Wireless &amp; IPP Standards)" userId="0eeb2244-425b-4283-bee1-e4f5d8874cb0" providerId="ADAL" clId="{E40BBC4F-A74E-6F41-8DAA-0C11841C9B65}" dt="2021-02-08T18:46:57.605" v="180"/>
          <ac:spMkLst>
            <pc:docMk/>
            <pc:sldMk cId="1910175053" sldId="450"/>
            <ac:spMk id="10" creationId="{9FA499AC-FB26-4540-B4AB-EB4FB9B90723}"/>
          </ac:spMkLst>
        </pc:spChg>
        <pc:spChg chg="del">
          <ac:chgData name="Kennedy, Smith (Wireless &amp; IPP Standards)" userId="0eeb2244-425b-4283-bee1-e4f5d8874cb0" providerId="ADAL" clId="{E40BBC4F-A74E-6F41-8DAA-0C11841C9B65}" dt="2021-02-08T18:47:01.540" v="181" actId="478"/>
          <ac:spMkLst>
            <pc:docMk/>
            <pc:sldMk cId="1910175053" sldId="450"/>
            <ac:spMk id="77" creationId="{00000000-0000-0000-0000-000000000000}"/>
          </ac:spMkLst>
        </pc:spChg>
        <pc:spChg chg="del">
          <ac:chgData name="Kennedy, Smith (Wireless &amp; IPP Standards)" userId="0eeb2244-425b-4283-bee1-e4f5d8874cb0" providerId="ADAL" clId="{E40BBC4F-A74E-6F41-8DAA-0C11841C9B65}" dt="2021-02-08T18:46:54.736" v="178" actId="478"/>
          <ac:spMkLst>
            <pc:docMk/>
            <pc:sldMk cId="1910175053" sldId="450"/>
            <ac:spMk id="79" creationId="{00000000-0000-0000-0000-000000000000}"/>
          </ac:spMkLst>
        </pc:spChg>
        <pc:spChg chg="del">
          <ac:chgData name="Kennedy, Smith (Wireless &amp; IPP Standards)" userId="0eeb2244-425b-4283-bee1-e4f5d8874cb0" providerId="ADAL" clId="{E40BBC4F-A74E-6F41-8DAA-0C11841C9B65}" dt="2021-02-08T18:46:56.529" v="179" actId="478"/>
          <ac:spMkLst>
            <pc:docMk/>
            <pc:sldMk cId="1910175053" sldId="450"/>
            <ac:spMk id="80" creationId="{00000000-0000-0000-0000-000000000000}"/>
          </ac:spMkLst>
        </pc:spChg>
        <pc:spChg chg="del">
          <ac:chgData name="Kennedy, Smith (Wireless &amp; IPP Standards)" userId="0eeb2244-425b-4283-bee1-e4f5d8874cb0" providerId="ADAL" clId="{E40BBC4F-A74E-6F41-8DAA-0C11841C9B65}" dt="2021-02-08T18:47:07.554" v="182" actId="478"/>
          <ac:spMkLst>
            <pc:docMk/>
            <pc:sldMk cId="1910175053" sldId="450"/>
            <ac:spMk id="81" creationId="{00000000-0000-0000-0000-000000000000}"/>
          </ac:spMkLst>
        </pc:spChg>
        <pc:spChg chg="mod">
          <ac:chgData name="Kennedy, Smith (Wireless &amp; IPP Standards)" userId="0eeb2244-425b-4283-bee1-e4f5d8874cb0" providerId="ADAL" clId="{E40BBC4F-A74E-6F41-8DAA-0C11841C9B65}" dt="2021-02-04T21:37:47.417" v="94"/>
          <ac:spMkLst>
            <pc:docMk/>
            <pc:sldMk cId="1910175053" sldId="450"/>
            <ac:spMk id="84" creationId="{00000000-0000-0000-0000-000000000000}"/>
          </ac:spMkLst>
        </pc:spChg>
        <pc:picChg chg="del">
          <ac:chgData name="Kennedy, Smith (Wireless &amp; IPP Standards)" userId="0eeb2244-425b-4283-bee1-e4f5d8874cb0" providerId="ADAL" clId="{E40BBC4F-A74E-6F41-8DAA-0C11841C9B65}" dt="2021-02-08T18:47:07.554" v="182" actId="478"/>
          <ac:picMkLst>
            <pc:docMk/>
            <pc:sldMk cId="1910175053" sldId="450"/>
            <ac:picMk id="78" creationId="{00000000-0000-0000-0000-000000000000}"/>
          </ac:picMkLst>
        </pc:picChg>
      </pc:sldChg>
      <pc:sldChg chg="add">
        <pc:chgData name="Kennedy, Smith (Wireless &amp; IPP Standards)" userId="0eeb2244-425b-4283-bee1-e4f5d8874cb0" providerId="ADAL" clId="{E40BBC4F-A74E-6F41-8DAA-0C11841C9B65}" dt="2021-02-07T23:13:07.394" v="101"/>
        <pc:sldMkLst>
          <pc:docMk/>
          <pc:sldMk cId="3628395739" sldId="451"/>
        </pc:sldMkLst>
      </pc:sldChg>
      <pc:sldChg chg="add">
        <pc:chgData name="Kennedy, Smith (Wireless &amp; IPP Standards)" userId="0eeb2244-425b-4283-bee1-e4f5d8874cb0" providerId="ADAL" clId="{E40BBC4F-A74E-6F41-8DAA-0C11841C9B65}" dt="2021-02-09T13:02:13.635" v="196"/>
        <pc:sldMkLst>
          <pc:docMk/>
          <pc:sldMk cId="667921604" sldId="4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92239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2021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jud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15.tiff"/><Relationship Id="rId18" Type="http://schemas.openxmlformats.org/officeDocument/2006/relationships/image" Target="../media/image20.tiff"/><Relationship Id="rId3" Type="http://schemas.openxmlformats.org/officeDocument/2006/relationships/image" Target="../media/image5.tiff"/><Relationship Id="rId21" Type="http://schemas.openxmlformats.org/officeDocument/2006/relationships/image" Target="../media/image23.tiff"/><Relationship Id="rId7" Type="http://schemas.openxmlformats.org/officeDocument/2006/relationships/image" Target="../media/image9.tiff"/><Relationship Id="rId12" Type="http://schemas.openxmlformats.org/officeDocument/2006/relationships/image" Target="../media/image14.tiff"/><Relationship Id="rId17" Type="http://schemas.openxmlformats.org/officeDocument/2006/relationships/image" Target="../media/image19.tiff"/><Relationship Id="rId2" Type="http://schemas.openxmlformats.org/officeDocument/2006/relationships/image" Target="../media/image4.tif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tiff"/><Relationship Id="rId11" Type="http://schemas.openxmlformats.org/officeDocument/2006/relationships/image" Target="../media/image13.tiff"/><Relationship Id="rId24" Type="http://schemas.openxmlformats.org/officeDocument/2006/relationships/image" Target="../media/image26.png"/><Relationship Id="rId5" Type="http://schemas.openxmlformats.org/officeDocument/2006/relationships/image" Target="../media/image7.tiff"/><Relationship Id="rId15" Type="http://schemas.openxmlformats.org/officeDocument/2006/relationships/image" Target="../media/image17.tiff"/><Relationship Id="rId23" Type="http://schemas.openxmlformats.org/officeDocument/2006/relationships/image" Target="../media/image25.emf"/><Relationship Id="rId10" Type="http://schemas.openxmlformats.org/officeDocument/2006/relationships/image" Target="../media/image12.tiff"/><Relationship Id="rId19" Type="http://schemas.openxmlformats.org/officeDocument/2006/relationships/image" Target="../media/image21.tiff"/><Relationship Id="rId4" Type="http://schemas.openxmlformats.org/officeDocument/2006/relationships/image" Target="../media/image6.tiff"/><Relationship Id="rId9" Type="http://schemas.openxmlformats.org/officeDocument/2006/relationships/image" Target="../media/image11.tiff"/><Relationship Id="rId14" Type="http://schemas.openxmlformats.org/officeDocument/2006/relationships/image" Target="../media/image16.tiff"/><Relationship Id="rId22"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tp.pwg.org/pub/pwg/informational/bp-ippaccounting10-20210205-5199.1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pwg.org/ip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printers" TargetMode="External"/><Relationship Id="rId2" Type="http://schemas.openxmlformats.org/officeDocument/2006/relationships/hyperlink" Target="https://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github.com/istopwg/ippeveselfcer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openprinting.github.io/driverless/01-standards-and-their-pdls/" TargetMode="External"/><Relationship Id="rId3" Type="http://schemas.openxmlformats.org/officeDocument/2006/relationships/hyperlink" Target="https://developers.google.com/season-of-docs" TargetMode="External"/><Relationship Id="rId7" Type="http://schemas.openxmlformats.org/officeDocument/2006/relationships/hyperlink" Target="https://github.com/OpenPrinting/openprinting.github.io/issues" TargetMode="External"/><Relationship Id="rId2" Type="http://schemas.openxmlformats.org/officeDocument/2006/relationships/hyperlink" Target="https://developers.google.com/open-source/gsoc" TargetMode="External"/><Relationship Id="rId1" Type="http://schemas.openxmlformats.org/officeDocument/2006/relationships/slideLayout" Target="../slideLayouts/slideLayout2.xml"/><Relationship Id="rId6" Type="http://schemas.openxmlformats.org/officeDocument/2006/relationships/hyperlink" Target="https://openprinting.github.io/news/" TargetMode="External"/><Relationship Id="rId5" Type="http://schemas.openxmlformats.org/officeDocument/2006/relationships/hyperlink" Target="https://openprinting.github.io/" TargetMode="External"/><Relationship Id="rId4" Type="http://schemas.openxmlformats.org/officeDocument/2006/relationships/hyperlink" Target="https://communitybridge.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michaelrsweet/pappl/releases/tag/v1.0.0" TargetMode="External"/><Relationship Id="rId2" Type="http://schemas.openxmlformats.org/officeDocument/2006/relationships/hyperlink" Target="https://github.com/OpenPrinting/cups/releases/tag/v2.3.3op1" TargetMode="External"/><Relationship Id="rId1" Type="http://schemas.openxmlformats.org/officeDocument/2006/relationships/slideLayout" Target="../slideLayouts/slideLayout2.xml"/><Relationship Id="rId5" Type="http://schemas.openxmlformats.org/officeDocument/2006/relationships/hyperlink" Target="https://github.com/OpenPrinting/ps-printer-app" TargetMode="External"/><Relationship Id="rId4" Type="http://schemas.openxmlformats.org/officeDocument/2006/relationships/hyperlink" Target="https://github.com/OpenPrinting/cups-filters/releases/tag/1.28.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usinesswire.com/news/home/20200505006085/en/InterNational-Committee-Information-Technology-Standards-INCITS-IEEE-IST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web3d.org/sites/default/files/attachment/node/2326/edit/06_ByoungNamLee_JTC1_WG12_report_3D_Printing_and_ScanningSeoulJanuary2019.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_activities/standards_boards_panels/amsc/America-Makes-and-ANSI-AMSC-Overview" TargetMode="External"/><Relationship Id="rId1" Type="http://schemas.openxmlformats.org/officeDocument/2006/relationships/slideLayout" Target="../slideLayouts/slideLayout2.xml"/><Relationship Id="rId4" Type="http://schemas.openxmlformats.org/officeDocument/2006/relationships/hyperlink" Target="https://www.3mf.io/"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me.org/iramp/" TargetMode="External"/><Relationship Id="rId2" Type="http://schemas.openxmlformats.org/officeDocument/2006/relationships/hyperlink" Target="https://www.iso.org/committee/53674.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americamakes.us/ncdmm-and-catalyst-connection-announce-next-phase-of-amnow-program-to-support-additive-manufacturing-technology-insertion-into-the-u-s-army-supply-chai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February 2021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February 9, 2021</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normAutofit/>
          </a:bodyPr>
          <a:lstStyle/>
          <a:p>
            <a:r>
              <a:rPr lang="en-US" sz="2000" dirty="0"/>
              <a:t>Ron was a long time contributor to the PWG and we fondly remember his patience and gentle spirit.</a:t>
            </a:r>
            <a:endParaRPr sz="2000" dirty="0"/>
          </a:p>
          <a:p>
            <a:r>
              <a:rPr lang="en-US" sz="2000" dirty="0"/>
              <a:t>Ron passed on October 23, 2020 in Arizona</a:t>
            </a:r>
            <a:br>
              <a:rPr lang="en-US" sz="2000" dirty="0"/>
            </a:br>
            <a:r>
              <a:rPr lang="en-US" sz="2000" dirty="0"/>
              <a:t>after living for many years in Maui, Hawaii.</a:t>
            </a:r>
          </a:p>
          <a:p>
            <a:r>
              <a:rPr lang="en-US" sz="2000" dirty="0"/>
              <a:t>Ron worked on IEEE 1284 in the later 1980s.</a:t>
            </a:r>
          </a:p>
          <a:p>
            <a:r>
              <a:rPr lang="en-US" sz="2000" dirty="0"/>
              <a:t>Ron worked on IETF Printer MIB v1 (RFC 1759).</a:t>
            </a:r>
          </a:p>
          <a:p>
            <a:r>
              <a:rPr lang="en-US" sz="2000" dirty="0"/>
              <a:t>Ron co-edited IETF Printer MIB v2 (RFC 3805)</a:t>
            </a:r>
          </a:p>
          <a:p>
            <a:r>
              <a:rPr lang="en-US" sz="2000" dirty="0"/>
              <a:t>and IETF Finisher MIB (RFC 3806) (both 2004).</a:t>
            </a:r>
          </a:p>
          <a:p>
            <a:r>
              <a:rPr lang="en-US" sz="2000" dirty="0"/>
              <a:t>Ron co-edited IPP 2.0 1</a:t>
            </a:r>
            <a:r>
              <a:rPr lang="en-US" sz="2000" baseline="30000" dirty="0"/>
              <a:t>st</a:t>
            </a:r>
            <a:r>
              <a:rPr lang="en-US" sz="2000" dirty="0"/>
              <a:t> Edition (PWG 5100.10, 2009).</a:t>
            </a:r>
          </a:p>
          <a:p>
            <a:r>
              <a:rPr lang="en-US" sz="2000"/>
              <a:t>Ron co-edited </a:t>
            </a:r>
            <a:r>
              <a:rPr lang="en-US" sz="2000" dirty="0"/>
              <a:t>IPP 2.0 2</a:t>
            </a:r>
            <a:r>
              <a:rPr lang="en-US" sz="2000" baseline="30000" dirty="0"/>
              <a:t>nd</a:t>
            </a:r>
            <a:r>
              <a:rPr lang="en-US" sz="2000" dirty="0"/>
              <a:t> Edition (PWG 5100.12, </a:t>
            </a:r>
            <a:r>
              <a:rPr lang="en-US" sz="2000"/>
              <a:t>2011).</a:t>
            </a:r>
            <a:endParaRPr lang="en-US" sz="2000" dirty="0"/>
          </a:p>
          <a:p>
            <a:r>
              <a:rPr lang="en-US" sz="2000" dirty="0"/>
              <a:t>Please send donations to St. Jude Children’s Research Hospital in Memphis, Tennessee.  (</a:t>
            </a:r>
            <a:r>
              <a:rPr lang="en-US" sz="2000" dirty="0">
                <a:hlinkClick r:id="rId3"/>
              </a:rPr>
              <a:t>www.stjude.org</a:t>
            </a:r>
            <a:r>
              <a:rPr lang="en-US" sz="2000" dirty="0"/>
              <a:t>)</a:t>
            </a:r>
          </a:p>
          <a:p>
            <a:endParaRPr lang="en-US" sz="2000" dirty="0"/>
          </a:p>
          <a:p>
            <a:r>
              <a:rPr lang="en-US" sz="2000" dirty="0"/>
              <a:t>Ron, you will be greatly missed!</a:t>
            </a:r>
            <a:endParaRPr sz="2000" dirty="0"/>
          </a:p>
        </p:txBody>
      </p:sp>
      <p:sp>
        <p:nvSpPr>
          <p:cNvPr id="82" name="Shape 82"/>
          <p:cNvSpPr>
            <a:spLocks noGrp="1"/>
          </p:cNvSpPr>
          <p:nvPr>
            <p:ph type="title"/>
          </p:nvPr>
        </p:nvSpPr>
        <p:spPr>
          <a:prstGeom prst="rect">
            <a:avLst/>
          </a:prstGeom>
        </p:spPr>
        <p:txBody>
          <a:bodyPr/>
          <a:lstStyle/>
          <a:p>
            <a:r>
              <a:rPr lang="en-US" dirty="0"/>
              <a:t>In Memoriam – Ron Bergman (Ricoh)</a:t>
            </a:r>
            <a:endParaRPr dirty="0"/>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pic>
        <p:nvPicPr>
          <p:cNvPr id="3" name="Picture 2">
            <a:extLst>
              <a:ext uri="{FF2B5EF4-FFF2-40B4-BE49-F238E27FC236}">
                <a16:creationId xmlns:a16="http://schemas.microsoft.com/office/drawing/2014/main" id="{DAAEA3F0-C6E5-45B4-ADB1-5C70B37F4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608" y="1780911"/>
            <a:ext cx="1536192" cy="1941576"/>
          </a:xfrm>
          <a:prstGeom prst="rect">
            <a:avLst/>
          </a:prstGeom>
        </p:spPr>
      </p:pic>
    </p:spTree>
    <p:extLst>
      <p:ext uri="{BB962C8B-B14F-4D97-AF65-F5344CB8AC3E}">
        <p14:creationId xmlns:p14="http://schemas.microsoft.com/office/powerpoint/2010/main" val="36283957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February 9</a:t>
            </a:r>
          </a:p>
          <a:p>
            <a:pPr marL="2289175" lvl="1" indent="-1944688">
              <a:buNone/>
            </a:pPr>
            <a:r>
              <a:rPr lang="en-US" dirty="0"/>
              <a:t>10:00 – 11:00	PWG Plenary</a:t>
            </a:r>
          </a:p>
          <a:p>
            <a:pPr marL="2289175" lvl="1" indent="-1944688">
              <a:buNone/>
            </a:pPr>
            <a:r>
              <a:rPr lang="en-US" dirty="0"/>
              <a:t>11:00 </a:t>
            </a:r>
            <a:r>
              <a:rPr lang="mr-IN" dirty="0"/>
              <a:t>–</a:t>
            </a:r>
            <a:r>
              <a:rPr lang="en-US" dirty="0"/>
              <a:t> 11:15	IPP WG : Status · </a:t>
            </a:r>
            <a:br>
              <a:rPr lang="en-US" dirty="0"/>
            </a:br>
            <a:r>
              <a:rPr lang="en-US" dirty="0"/>
              <a:t>              Driverless Printing Extensions v2.0</a:t>
            </a:r>
          </a:p>
          <a:p>
            <a:pPr marL="2289175" lvl="1" indent="-1944688">
              <a:buNone/>
            </a:pPr>
            <a:r>
              <a:rPr lang="en-US" dirty="0"/>
              <a:t>11:15 </a:t>
            </a:r>
            <a:r>
              <a:rPr lang="mr-IN" dirty="0"/>
              <a:t>–</a:t>
            </a:r>
            <a:r>
              <a:rPr lang="en-US" dirty="0"/>
              <a:t> 12:00	IPP WG: Evolution of IPP/2.0 and IPP Everywhere</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1:30	IPP WG : INFRA Cloud Proxy Registration</a:t>
            </a:r>
          </a:p>
          <a:p>
            <a:pPr marL="2289175" lvl="1" indent="-1944688">
              <a:buNone/>
            </a:pPr>
            <a:r>
              <a:rPr lang="en-US" dirty="0"/>
              <a:t>  1:30 </a:t>
            </a:r>
            <a:r>
              <a:rPr lang="mr-IN" dirty="0"/>
              <a:t>–</a:t>
            </a:r>
            <a:r>
              <a:rPr lang="en-US" dirty="0"/>
              <a:t>   2:00	IPP WG : IPP Production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February 10</a:t>
            </a:r>
            <a:endParaRPr b="1" u="sng" dirty="0"/>
          </a:p>
          <a:p>
            <a:pPr marL="2289175" lvl="1" indent="-1944688">
              <a:buNone/>
            </a:pPr>
            <a:r>
              <a:rPr lang="en-US" dirty="0"/>
              <a:t>  9:45 </a:t>
            </a:r>
            <a:r>
              <a:rPr lang="mr-IN" dirty="0"/>
              <a:t>–</a:t>
            </a:r>
            <a:r>
              <a:rPr lang="en-US" dirty="0"/>
              <a:t> 11:45	IDS WG : Status and Discussion · </a:t>
            </a:r>
          </a:p>
          <a:p>
            <a:pPr marL="2289175" lvl="1" indent="-1944688">
              <a:buNone/>
            </a:pPr>
            <a:r>
              <a:rPr lang="en-US" dirty="0"/>
              <a:t>	PWG Hardcopy Device Security Guidelines v1.0</a:t>
            </a:r>
          </a:p>
          <a:p>
            <a:pPr marL="2289175" lvl="1" indent="-1944688">
              <a:buNone/>
            </a:pPr>
            <a:r>
              <a:rPr lang="en-US" dirty="0"/>
              <a:t>11:45 </a:t>
            </a:r>
            <a:r>
              <a:rPr lang="mr-IN" dirty="0"/>
              <a:t>–</a:t>
            </a:r>
            <a:r>
              <a:rPr lang="en-US" dirty="0"/>
              <a:t> 12:30	Break / Lunch</a:t>
            </a:r>
          </a:p>
          <a:p>
            <a:pPr marL="2289175" lvl="1" indent="-1944688">
              <a:buNone/>
            </a:pPr>
            <a:r>
              <a:rPr lang="en-US" dirty="0"/>
              <a:t>12:30 </a:t>
            </a:r>
            <a:r>
              <a:rPr lang="mr-IN" dirty="0"/>
              <a:t>–</a:t>
            </a:r>
            <a:r>
              <a:rPr lang="en-US" dirty="0"/>
              <a:t>   2:00	IPP WG : IPP Enterprise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Thursday, February 11</a:t>
            </a:r>
            <a:endParaRPr b="1" u="sng" dirty="0"/>
          </a:p>
          <a:p>
            <a:pPr marL="2289175" lvl="1" indent="-1944688">
              <a:buNone/>
            </a:pPr>
            <a:r>
              <a:rPr lang="en-US" dirty="0"/>
              <a:t>10:00 </a:t>
            </a:r>
            <a:r>
              <a:rPr lang="mr-IN" dirty="0"/>
              <a:t>–</a:t>
            </a:r>
            <a:r>
              <a:rPr lang="en-US" dirty="0"/>
              <a:t> 12:00	IPP WG: Finishings v2.2</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1:45	IPP WG: 3D Printing Liaisons · Status &amp; Guidance</a:t>
            </a:r>
          </a:p>
          <a:p>
            <a:pPr marL="2289175" lvl="1" indent="-1944688">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2" name="TextBox 1">
            <a:extLst>
              <a:ext uri="{FF2B5EF4-FFF2-40B4-BE49-F238E27FC236}">
                <a16:creationId xmlns:a16="http://schemas.microsoft.com/office/drawing/2014/main" id="{AA1DABF1-21CE-4347-BF51-F00C7F9D8688}"/>
              </a:ext>
            </a:extLst>
          </p:cNvPr>
          <p:cNvSpPr txBox="1"/>
          <p:nvPr/>
        </p:nvSpPr>
        <p:spPr>
          <a:xfrm>
            <a:off x="996950" y="5298777"/>
            <a:ext cx="7569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Anyone interested in serving in a PWG Officer </a:t>
            </a:r>
            <a:r>
              <a:rPr kumimoji="0" lang="en-US" sz="2000" b="1" i="0" u="none" strike="noStrike" cap="none" spc="0" normalizeH="0" baseline="0">
                <a:ln>
                  <a:noFill/>
                </a:ln>
                <a:solidFill>
                  <a:srgbClr val="FF0000"/>
                </a:solidFill>
                <a:effectLst/>
                <a:uFill>
                  <a:solidFill>
                    <a:srgbClr val="000000"/>
                  </a:solidFill>
                </a:uFill>
                <a:latin typeface="Arial"/>
                <a:ea typeface="Arial"/>
                <a:cs typeface="Arial"/>
                <a:sym typeface="Arial"/>
              </a:rPr>
              <a:t>role?</a:t>
            </a:r>
          </a:p>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FF0000"/>
                </a:solidFill>
                <a:effectLst/>
                <a:uFill>
                  <a:solidFill>
                    <a:srgbClr val="000000"/>
                  </a:solidFill>
                </a:uFill>
                <a:latin typeface="Arial"/>
                <a:ea typeface="Arial"/>
                <a:cs typeface="Arial"/>
                <a:sym typeface="Arial"/>
              </a:rPr>
              <a:t>Reach </a:t>
            </a: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out to </a:t>
            </a:r>
            <a:r>
              <a:rPr kumimoji="0" lang="en-US" sz="2000" b="1" i="0" u="none" strike="noStrike" cap="none" spc="0" normalizeH="0" baseline="0" dirty="0" err="1">
                <a:ln>
                  <a:noFill/>
                </a:ln>
                <a:solidFill>
                  <a:srgbClr val="FF0000"/>
                </a:solidFill>
                <a:effectLst/>
                <a:uFill>
                  <a:solidFill>
                    <a:srgbClr val="000000"/>
                  </a:solidFill>
                </a:uFill>
                <a:latin typeface="Arial"/>
                <a:ea typeface="Arial"/>
                <a:cs typeface="Arial"/>
                <a:sym typeface="Arial"/>
              </a:rPr>
              <a:t>chair@pwg.org</a:t>
            </a: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2021</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graphicFrame>
        <p:nvGraphicFramePr>
          <p:cNvPr id="156" name="Table 156"/>
          <p:cNvGraphicFramePr/>
          <p:nvPr>
            <p:extLst>
              <p:ext uri="{D42A27DB-BD31-4B8C-83A1-F6EECF244321}">
                <p14:modId xmlns:p14="http://schemas.microsoft.com/office/powerpoint/2010/main" val="3978155770"/>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Oki Data</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37509"/>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22477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1598" y="2591789"/>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64204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873538"/>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324355" y="3389182"/>
            <a:ext cx="1621626" cy="46407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27045" y="1808015"/>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68125" y="257098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901" y="261823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3313833"/>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958203" y="6321655"/>
            <a:ext cx="310694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Don't forget to pay your dues!</a:t>
            </a:r>
          </a:p>
        </p:txBody>
      </p:sp>
    </p:spTree>
    <p:extLst>
      <p:ext uri="{BB962C8B-B14F-4D97-AF65-F5344CB8AC3E}">
        <p14:creationId xmlns:p14="http://schemas.microsoft.com/office/powerpoint/2010/main" val="8039230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endParaRPr lang="en-US" dirty="0"/>
          </a:p>
          <a:p>
            <a:r>
              <a:rPr lang="en-US" dirty="0"/>
              <a:t>2021</a:t>
            </a:r>
          </a:p>
          <a:p>
            <a:pPr lvl="1"/>
            <a:r>
              <a:rPr lang="en-US" dirty="0"/>
              <a:t>May 4</a:t>
            </a:r>
            <a:r>
              <a:rPr lang="mr-IN" dirty="0"/>
              <a:t>–</a:t>
            </a:r>
            <a:r>
              <a:rPr lang="en-US" dirty="0"/>
              <a:t>6: (Joint PWG/OpenPrinting) - Virtual</a:t>
            </a:r>
          </a:p>
          <a:p>
            <a:pPr lvl="1"/>
            <a:endParaRPr lang="en-US" dirty="0"/>
          </a:p>
          <a:p>
            <a:pPr lvl="1"/>
            <a:r>
              <a:rPr lang="en-US" dirty="0"/>
              <a:t>August 24</a:t>
            </a:r>
            <a:r>
              <a:rPr lang="mr-IN" dirty="0"/>
              <a:t>–</a:t>
            </a:r>
            <a:r>
              <a:rPr lang="en-US" dirty="0"/>
              <a:t>26: Virtual? In Person?</a:t>
            </a:r>
          </a:p>
          <a:p>
            <a:pPr lvl="1"/>
            <a:endParaRPr lang="en-US" dirty="0"/>
          </a:p>
          <a:p>
            <a:pPr lvl="1"/>
            <a:r>
              <a:rPr lang="en-US" dirty="0"/>
              <a:t>November 8</a:t>
            </a:r>
            <a:r>
              <a:rPr lang="mr-IN" dirty="0"/>
              <a:t>–</a:t>
            </a:r>
            <a:r>
              <a:rPr lang="en-US" dirty="0"/>
              <a:t>10: Virtual</a:t>
            </a:r>
          </a:p>
          <a:p>
            <a:endParaRPr lang="en-US" dirty="0"/>
          </a:p>
          <a:p>
            <a:r>
              <a:rPr lang="en-US" dirty="0"/>
              <a:t>2022</a:t>
            </a:r>
          </a:p>
          <a:p>
            <a:pPr lvl="1"/>
            <a:r>
              <a:rPr lang="en-US" dirty="0"/>
              <a:t>February 8-10 - Virtual</a:t>
            </a:r>
          </a:p>
          <a:p>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r>
              <a:rPr lang="en-US" dirty="0">
                <a:hlinkClick r:id="rId3"/>
              </a:rPr>
              <a:t>https://www.pwg.org/ipp/everywhere.html</a:t>
            </a:r>
            <a:r>
              <a:rPr lang="en-US" dirty="0"/>
              <a:t> </a:t>
            </a:r>
          </a:p>
          <a:p>
            <a:endParaRPr lang="en-US" dirty="0"/>
          </a:p>
          <a:p>
            <a:r>
              <a:rPr lang="en-US" b="1" dirty="0">
                <a:solidFill>
                  <a:srgbClr val="FF0000"/>
                </a:solidFill>
              </a:rPr>
              <a:t>629</a:t>
            </a:r>
            <a:r>
              <a:rPr lang="en-US" dirty="0"/>
              <a:t> printers now certified!</a:t>
            </a:r>
          </a:p>
          <a:p>
            <a:pPr lvl="1"/>
            <a:r>
              <a:rPr lang="en-US" dirty="0"/>
              <a:t>Lexmark registered the first 92 IPP Everywhere v1.1 Certified Printers on October 21, 2020</a:t>
            </a:r>
          </a:p>
          <a:p>
            <a:pPr lvl="1"/>
            <a:r>
              <a:rPr lang="en-US" dirty="0">
                <a:hlinkClick r:id="rId4"/>
              </a:rPr>
              <a:t>https://www.pwg.org/printers/</a:t>
            </a:r>
            <a:endParaRPr lang="en-US" dirty="0"/>
          </a:p>
          <a:p>
            <a:pPr lvl="1"/>
            <a:r>
              <a:rPr lang="en-US" dirty="0"/>
              <a:t>More on the way!</a:t>
            </a:r>
          </a:p>
          <a:p>
            <a:pPr marL="40640" indent="0">
              <a:buNone/>
            </a:pPr>
            <a:endParaRPr lang="en-US" dirty="0"/>
          </a:p>
          <a:p>
            <a:r>
              <a:rPr lang="en-US" dirty="0"/>
              <a:t>IPP Everywhere™ Self Certification 1.0 Update 5</a:t>
            </a:r>
            <a:endParaRPr lang="en-US" dirty="0">
              <a:solidFill>
                <a:srgbClr val="FF0000"/>
              </a:solidFill>
            </a:endParaRPr>
          </a:p>
          <a:p>
            <a:pPr lvl="1">
              <a:buFont typeface="Wingdings" pitchFamily="2" charset="2"/>
              <a:buChar char="à"/>
            </a:pPr>
            <a:r>
              <a:rPr lang="en-US" dirty="0">
                <a:sym typeface="Wingdings" pitchFamily="2" charset="2"/>
              </a:rPr>
              <a:t>Released June 2020; approved August 2020</a:t>
            </a:r>
          </a:p>
          <a:p>
            <a:pPr lvl="1">
              <a:buFont typeface="Wingdings" pitchFamily="2" charset="2"/>
              <a:buChar char="à"/>
            </a:pPr>
            <a:r>
              <a:rPr lang="en-US" dirty="0">
                <a:solidFill>
                  <a:srgbClr val="FF0000"/>
                </a:solidFill>
                <a:sym typeface="Wingdings" pitchFamily="2" charset="2"/>
              </a:rPr>
              <a:t>Valid for certification until June 30, 2021</a:t>
            </a:r>
          </a:p>
          <a:p>
            <a:pPr>
              <a:buFont typeface="Wingdings" pitchFamily="2" charset="2"/>
              <a:buChar char="à"/>
            </a:pPr>
            <a:endParaRPr lang="en-US" dirty="0">
              <a:solidFill>
                <a:srgbClr val="FF0000"/>
              </a:solidFill>
              <a:sym typeface="Wingdings" pitchFamily="2" charset="2"/>
            </a:endParaRPr>
          </a:p>
          <a:p>
            <a:r>
              <a:rPr lang="en-US" dirty="0"/>
              <a:t>IPP Everywhere™ Self Certification 1.1 Update 2</a:t>
            </a:r>
            <a:endParaRPr lang="en-US" dirty="0">
              <a:solidFill>
                <a:srgbClr val="FF0000"/>
              </a:solidFill>
            </a:endParaRPr>
          </a:p>
          <a:p>
            <a:pPr lvl="1">
              <a:buFont typeface="Wingdings" pitchFamily="2" charset="2"/>
              <a:buChar char="à"/>
            </a:pPr>
            <a:r>
              <a:rPr lang="en-US" dirty="0">
                <a:sym typeface="Wingdings" pitchFamily="2" charset="2"/>
              </a:rPr>
              <a:t>Released Oct 7, 2020; approved October 22, 2020</a:t>
            </a:r>
          </a:p>
          <a:p>
            <a:pPr lvl="1">
              <a:buFont typeface="Wingdings" pitchFamily="2" charset="2"/>
              <a:buChar char="à"/>
            </a:pPr>
            <a:r>
              <a:rPr lang="en-US" dirty="0">
                <a:solidFill>
                  <a:srgbClr val="FF0000"/>
                </a:solidFill>
                <a:sym typeface="Wingdings" pitchFamily="2" charset="2"/>
              </a:rPr>
              <a:t>Mandatory for certification starting July 1, 2021</a:t>
            </a:r>
            <a:endParaRPr lang="en-US" dirty="0">
              <a:solidFill>
                <a:schemeClr val="tx1"/>
              </a:solidFill>
              <a:sym typeface="Wingdings" pitchFamily="2" charset="2"/>
            </a:endParaRPr>
          </a:p>
          <a:p>
            <a:pPr marL="40640" indent="0">
              <a:buNone/>
            </a:pPr>
            <a:endParaRPr lang="en-US" sz="1600" dirty="0"/>
          </a:p>
          <a:p>
            <a:r>
              <a:rPr lang="en-US" dirty="0"/>
              <a:t>Planning for IPP Everywhere v2.0 has begun</a:t>
            </a:r>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solidFill>
                  <a:schemeClr val="tx1"/>
                </a:solidFill>
              </a:rPr>
              <a:t>Best Practices</a:t>
            </a:r>
          </a:p>
          <a:p>
            <a:pPr lvl="1"/>
            <a:r>
              <a:rPr lang="en-US" dirty="0">
                <a:solidFill>
                  <a:schemeClr val="tx1"/>
                </a:solidFill>
              </a:rPr>
              <a:t>Job Accounting with IPP v1.0</a:t>
            </a:r>
          </a:p>
          <a:p>
            <a:pPr lvl="2"/>
            <a:r>
              <a:rPr lang="en-US" dirty="0">
                <a:solidFill>
                  <a:schemeClr val="tx1"/>
                </a:solidFill>
                <a:hlinkClick r:id="rId2"/>
              </a:rPr>
              <a:t>https://ftp.pwg.org/pub/pwg/informational/bp-ippaccounting10-20210205-5199.11.pdf</a:t>
            </a:r>
            <a:r>
              <a:rPr lang="en-US" dirty="0">
                <a:solidFill>
                  <a:schemeClr val="tx1"/>
                </a:solidFill>
              </a:rPr>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78211" y="-715206"/>
            <a:ext cx="3987579" cy="8316637"/>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PWG Hardcopy Device Security Guidelines v1.0</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Tree>
    <p:extLst>
      <p:ext uri="{BB962C8B-B14F-4D97-AF65-F5344CB8AC3E}">
        <p14:creationId xmlns:p14="http://schemas.microsoft.com/office/powerpoint/2010/main" val="8132003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fontScale="92500"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Conference Calls.</a:t>
            </a:r>
          </a:p>
          <a:p>
            <a:pPr lvl="2">
              <a:spcBef>
                <a:spcPts val="1200"/>
              </a:spcBef>
            </a:pPr>
            <a:r>
              <a:rPr lang="en-US" dirty="0"/>
              <a:t>Reinstated Regular IDS Conference Calls</a:t>
            </a:r>
          </a:p>
          <a:p>
            <a:pPr lvl="2">
              <a:spcBef>
                <a:spcPts val="1200"/>
              </a:spcBef>
            </a:pPr>
            <a:r>
              <a:rPr lang="en-US" dirty="0"/>
              <a:t>Since last IDS F2F on 11/04/2020, Conference Calls held on 11/12 and 12/12 in 2020 and 1/7, 1/21 and 2/4 in 2021</a:t>
            </a:r>
          </a:p>
          <a:p>
            <a:pPr lvl="2">
              <a:spcBef>
                <a:spcPts val="1200"/>
              </a:spcBef>
            </a:pPr>
            <a:r>
              <a:rPr lang="en-US" dirty="0"/>
              <a:t>Next Conference Call tentatively scheduled for 02/18/2021</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213847886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77500" lnSpcReduction="20000"/>
          </a:bodyPr>
          <a:lstStyle/>
          <a:p>
            <a:r>
              <a:rPr lang="en-US" sz="2600" dirty="0"/>
              <a:t>Focus now is on Common Criteria HCD Protection Profiles and other HCD-related Security Standards</a:t>
            </a:r>
          </a:p>
          <a:p>
            <a:pPr lvl="1">
              <a:spcBef>
                <a:spcPts val="1200"/>
              </a:spcBef>
            </a:pPr>
            <a:r>
              <a:rPr lang="en-US" sz="2300" dirty="0"/>
              <a:t>HCD international Technical Committee (</a:t>
            </a:r>
            <a:r>
              <a:rPr lang="en-US" sz="2300" dirty="0" err="1"/>
              <a:t>iTC</a:t>
            </a:r>
            <a:r>
              <a:rPr lang="en-US" sz="2300" dirty="0"/>
              <a:t>) Bi-Weekly Meetings:</a:t>
            </a:r>
          </a:p>
          <a:p>
            <a:pPr lvl="2"/>
            <a:r>
              <a:rPr lang="en-US" sz="2300" dirty="0"/>
              <a:t>Now that HCD </a:t>
            </a:r>
            <a:r>
              <a:rPr lang="en-US" sz="2300" dirty="0" err="1"/>
              <a:t>iTC</a:t>
            </a:r>
            <a:r>
              <a:rPr lang="en-US" sz="2300" dirty="0"/>
              <a:t> has been formally approved, have been holding bi-weekly HCD </a:t>
            </a:r>
            <a:r>
              <a:rPr lang="en-US" sz="2300" dirty="0" err="1"/>
              <a:t>iTC</a:t>
            </a:r>
            <a:r>
              <a:rPr lang="en-US" sz="2300" dirty="0"/>
              <a:t> Meetings; goal is to develop, review and publish an HCD </a:t>
            </a:r>
            <a:r>
              <a:rPr lang="en-US" sz="2300" dirty="0" err="1"/>
              <a:t>cPP</a:t>
            </a:r>
            <a:r>
              <a:rPr lang="en-US" sz="2300" dirty="0"/>
              <a:t>/SD v1.0 by 4Q 2021</a:t>
            </a:r>
          </a:p>
          <a:p>
            <a:pPr lvl="2"/>
            <a:r>
              <a:rPr lang="en-US" sz="2300" dirty="0"/>
              <a:t>Will discuss the results of the multiple Bi-Weekly HCD </a:t>
            </a:r>
            <a:r>
              <a:rPr lang="en-US" sz="2300" dirty="0" err="1"/>
              <a:t>iTC</a:t>
            </a:r>
            <a:r>
              <a:rPr lang="en-US" sz="2300" dirty="0"/>
              <a:t> Meetings held since last IDS F2F and the current HCD </a:t>
            </a:r>
            <a:r>
              <a:rPr lang="en-US" sz="2300" dirty="0" err="1"/>
              <a:t>cPP</a:t>
            </a:r>
            <a:r>
              <a:rPr lang="en-US" sz="2300" dirty="0"/>
              <a:t>/SD v1.0 status at the IDS F2F Session on Wednesday February 10</a:t>
            </a:r>
            <a:r>
              <a:rPr lang="en-US" sz="2300" baseline="30000" dirty="0"/>
              <a:t>th</a:t>
            </a:r>
            <a:r>
              <a:rPr lang="en-US" sz="2300" dirty="0"/>
              <a:t> </a:t>
            </a:r>
          </a:p>
          <a:p>
            <a:pPr lvl="1">
              <a:spcBef>
                <a:spcPts val="1200"/>
              </a:spcBef>
            </a:pPr>
            <a:r>
              <a:rPr lang="en-US" sz="2300" dirty="0"/>
              <a:t>Will also current status on HCD-related standards efforts of the Trusted Computing Group (TCG), Internet Engineering Task Force (IETG) and Linux Foundation</a:t>
            </a:r>
          </a:p>
          <a:p>
            <a:pPr>
              <a:spcBef>
                <a:spcPts val="1200"/>
              </a:spcBef>
            </a:pPr>
            <a:r>
              <a:rPr lang="en-US" sz="2600" dirty="0"/>
              <a:t>Developing HCD Security Guidelines to provide guidance on current HCD security technology and security issues</a:t>
            </a:r>
          </a:p>
          <a:p>
            <a:pPr lvl="1">
              <a:spcBef>
                <a:spcPts val="1200"/>
              </a:spcBef>
            </a:pPr>
            <a:r>
              <a:rPr lang="en-US" sz="2300" dirty="0"/>
              <a:t>Will review the latest status at the IDS F2F Session</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325048441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WG holds bi-weekly conference calls via WebEx announced on the IDS mailing list</a:t>
            </a:r>
          </a:p>
          <a:p>
            <a:pPr lvl="1"/>
            <a:r>
              <a:rPr dirty="0"/>
              <a:t>Next conference call</a:t>
            </a:r>
            <a:r>
              <a:rPr lang="en-US" dirty="0"/>
              <a:t> i</a:t>
            </a:r>
            <a:r>
              <a:rPr dirty="0"/>
              <a:t>s scheduled for Thursday, </a:t>
            </a:r>
            <a:r>
              <a:rPr lang="en-US" dirty="0"/>
              <a:t>February</a:t>
            </a:r>
            <a:r>
              <a:rPr dirty="0"/>
              <a:t> </a:t>
            </a:r>
            <a:r>
              <a:rPr lang="en-US" dirty="0"/>
              <a:t>18</a:t>
            </a:r>
            <a:r>
              <a:rPr dirty="0"/>
              <a:t>, </a:t>
            </a:r>
            <a:r>
              <a:rPr lang="en-US" dirty="0"/>
              <a:t>2021 </a:t>
            </a:r>
            <a:r>
              <a:rPr dirty="0"/>
              <a:t>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10140944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nternet Printing Protocol Workgroup"/>
          <p:cNvSpPr txBox="1">
            <a:spLocks noGrp="1"/>
          </p:cNvSpPr>
          <p:nvPr>
            <p:ph type="title"/>
          </p:nvPr>
        </p:nvSpPr>
        <p:spPr>
          <a:prstGeom prst="rect">
            <a:avLst/>
          </a:prstGeom>
        </p:spPr>
        <p:txBody>
          <a:bodyPr/>
          <a:lstStyle/>
          <a:p>
            <a:r>
              <a:t>Internet Printing Protocol Workgroup</a:t>
            </a:r>
          </a:p>
        </p:txBody>
      </p:sp>
      <p:sp>
        <p:nvSpPr>
          <p:cNvPr id="74" name="The Internet Printing Protocol (IPP) workgroup is chartered with the development of IPP and the maintenance of various SNMP MIBs…"/>
          <p:cNvSpPr txBox="1">
            <a:spLocks noGrp="1"/>
          </p:cNvSpPr>
          <p:nvPr>
            <p:ph type="body" idx="1"/>
          </p:nvPr>
        </p:nvSpPr>
        <p:spPr>
          <a:prstGeom prst="rect">
            <a:avLst/>
          </a:prstGeom>
        </p:spPr>
        <p:txBody>
          <a:bodyPr/>
          <a:lstStyle/>
          <a:p>
            <a:r>
              <a:t>The Internet Printing Protocol (IPP) workgroup is chartered with the development of IPP and the maintenance of various SNMP MIBs</a:t>
            </a:r>
          </a:p>
          <a:p>
            <a:pPr lvl="1"/>
            <a:r>
              <a:rPr u="sng">
                <a:solidFill>
                  <a:srgbClr val="0000FF"/>
                </a:solidFill>
                <a:uFill>
                  <a:solidFill>
                    <a:srgbClr val="0000FF"/>
                  </a:solidFill>
                </a:uFill>
                <a:hlinkClick r:id="rId2"/>
              </a:rPr>
              <a:t>https://www.pwg.org/ipp/</a:t>
            </a:r>
          </a:p>
          <a:p>
            <a:r>
              <a:t>IPP WG holds bi-weekly phone conferences announced on the IPP mailing list</a:t>
            </a:r>
          </a:p>
          <a:p>
            <a:pPr lvl="1"/>
            <a:r>
              <a:t>Next conference calls scheduled for Thursday, February 25, 2021 and March 11, 2021 at 3pm ET</a:t>
            </a:r>
          </a:p>
          <a:p>
            <a:r>
              <a:t>IPP WG Co-Chairs:</a:t>
            </a:r>
          </a:p>
          <a:p>
            <a:pPr lvl="1"/>
            <a:r>
              <a:t>Paul Tykodi (TCS)</a:t>
            </a:r>
          </a:p>
          <a:p>
            <a:pPr lvl="1"/>
            <a:r>
              <a:t>Ira McDonald (High North)</a:t>
            </a:r>
          </a:p>
          <a:p>
            <a:r>
              <a:t>IPP WG Secretary:</a:t>
            </a:r>
          </a:p>
          <a:p>
            <a:pPr lvl="1"/>
            <a:r>
              <a:t>Michael Sweet (Lakeside Robotics)</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10" name="Slide Number Placeholder 1">
            <a:extLst>
              <a:ext uri="{FF2B5EF4-FFF2-40B4-BE49-F238E27FC236}">
                <a16:creationId xmlns:a16="http://schemas.microsoft.com/office/drawing/2014/main" id="{D1361315-6D86-FB4E-832D-7493B55697DE}"/>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38991514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Internet Printing Protocol Workgroup"/>
          <p:cNvSpPr txBox="1">
            <a:spLocks noGrp="1"/>
          </p:cNvSpPr>
          <p:nvPr>
            <p:ph type="title"/>
          </p:nvPr>
        </p:nvSpPr>
        <p:spPr>
          <a:prstGeom prst="rect">
            <a:avLst/>
          </a:prstGeom>
        </p:spPr>
        <p:txBody>
          <a:bodyPr/>
          <a:lstStyle/>
          <a:p>
            <a:r>
              <a:t>Internet Printing Protocol Workgroup</a:t>
            </a:r>
          </a:p>
        </p:txBody>
      </p:sp>
      <p:sp>
        <p:nvSpPr>
          <p:cNvPr id="83" name="Documents in development:…"/>
          <p:cNvSpPr txBox="1">
            <a:spLocks noGrp="1"/>
          </p:cNvSpPr>
          <p:nvPr>
            <p:ph type="body" idx="1"/>
          </p:nvPr>
        </p:nvSpPr>
        <p:spPr>
          <a:prstGeom prst="rect">
            <a:avLst/>
          </a:prstGeom>
        </p:spPr>
        <p:txBody>
          <a:bodyPr/>
          <a:lstStyle/>
          <a:p>
            <a:r>
              <a:rPr dirty="0"/>
              <a:t>Documents in development:</a:t>
            </a:r>
          </a:p>
          <a:p>
            <a:pPr lvl="1"/>
            <a:r>
              <a:rPr dirty="0"/>
              <a:t>IPP Driverless Printing Extensions v2.0, IPP Encrypted Jobs and Documents v1.0, IPP Enterprise Printing Extensions v2.0, IPP Finishings v2.2, IPP Production Printing Extensions v2.0 </a:t>
            </a:r>
          </a:p>
          <a:p>
            <a:r>
              <a:rPr dirty="0"/>
              <a:t>Recently published:</a:t>
            </a:r>
          </a:p>
          <a:p>
            <a:pPr lvl="1"/>
            <a:r>
              <a:rPr dirty="0"/>
              <a:t>PWG 5199.11-2021: Job Accounting with IPP v1.0</a:t>
            </a:r>
          </a:p>
          <a:p>
            <a:r>
              <a:rPr dirty="0"/>
              <a:t>Up-to-date pending IANA registrations online:</a:t>
            </a:r>
          </a:p>
          <a:p>
            <a:pPr lvl="1"/>
            <a:r>
              <a:rPr u="sng" dirty="0">
                <a:solidFill>
                  <a:srgbClr val="0000FF"/>
                </a:solidFill>
                <a:uFill>
                  <a:solidFill>
                    <a:srgbClr val="0000FF"/>
                  </a:solidFill>
                </a:uFill>
                <a:hlinkClick r:id="rId2"/>
              </a:rPr>
              <a:t>https://www.pwg.org/ipp/ipp-registrations.xml</a:t>
            </a:r>
          </a:p>
          <a:p>
            <a:r>
              <a:rPr dirty="0"/>
              <a:t>IPP Everywhere Printer Self-Certifications:</a:t>
            </a:r>
          </a:p>
          <a:p>
            <a:pPr lvl="1"/>
            <a:r>
              <a:rPr u="sng" dirty="0">
                <a:solidFill>
                  <a:srgbClr val="0000FF"/>
                </a:solidFill>
                <a:uFill>
                  <a:solidFill>
                    <a:srgbClr val="0000FF"/>
                  </a:solidFill>
                </a:uFill>
                <a:hlinkClick r:id="rId3"/>
              </a:rPr>
              <a:t>https://www.pwg.org/printers</a:t>
            </a:r>
          </a:p>
          <a:p>
            <a:pPr lvl="1"/>
            <a:r>
              <a:rPr u="sng" dirty="0">
                <a:solidFill>
                  <a:srgbClr val="0000FF"/>
                </a:solidFill>
                <a:uFill>
                  <a:solidFill>
                    <a:srgbClr val="0000FF"/>
                  </a:solidFill>
                </a:uFill>
                <a:hlinkClick r:id="rId4"/>
              </a:rPr>
              <a:t>https://github.com/istopwg/ippeveselfcert</a:t>
            </a:r>
          </a:p>
          <a:p>
            <a:r>
              <a:rPr dirty="0"/>
              <a:t>IPP Sample Code:</a:t>
            </a:r>
          </a:p>
          <a:p>
            <a:pPr lvl="1"/>
            <a:r>
              <a:rPr u="sng" dirty="0">
                <a:solidFill>
                  <a:srgbClr val="0000FF"/>
                </a:solidFill>
                <a:uFill>
                  <a:solidFill>
                    <a:srgbClr val="0000FF"/>
                  </a:solidFill>
                </a:uFill>
                <a:hlinkClick r:id="rId5"/>
              </a:rPr>
              <a:t>https://github.com/istopwg/ippsample</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
        <p:nvSpPr>
          <p:cNvPr id="10" name="Slide Number Placeholder 1">
            <a:extLst>
              <a:ext uri="{FF2B5EF4-FFF2-40B4-BE49-F238E27FC236}">
                <a16:creationId xmlns:a16="http://schemas.microsoft.com/office/drawing/2014/main" id="{9FA499AC-FB26-4540-B4AB-EB4FB9B90723}"/>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19101750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More Information"/>
          <p:cNvSpPr txBox="1">
            <a:spLocks noGrp="1"/>
          </p:cNvSpPr>
          <p:nvPr>
            <p:ph type="title"/>
          </p:nvPr>
        </p:nvSpPr>
        <p:spPr>
          <a:prstGeom prst="rect">
            <a:avLst/>
          </a:prstGeom>
        </p:spPr>
        <p:txBody>
          <a:bodyPr/>
          <a:lstStyle/>
          <a:p>
            <a:r>
              <a:t>More Information</a:t>
            </a:r>
          </a:p>
        </p:txBody>
      </p:sp>
      <p:sp>
        <p:nvSpPr>
          <p:cNvPr id="358"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dirty="0"/>
              <a:t>IPP Working Group web page</a:t>
            </a:r>
          </a:p>
          <a:p>
            <a:pPr lvl="1"/>
            <a:r>
              <a:rPr u="sng" dirty="0">
                <a:solidFill>
                  <a:srgbClr val="0000FF"/>
                </a:solidFill>
                <a:uFill>
                  <a:solidFill>
                    <a:srgbClr val="0000FF"/>
                  </a:solidFill>
                </a:uFill>
                <a:hlinkClick r:id="rId2"/>
              </a:rPr>
              <a:t>https://www.pwg.org/ipp/index.html</a:t>
            </a:r>
            <a:r>
              <a:rPr dirty="0"/>
              <a:t> </a:t>
            </a:r>
          </a:p>
          <a:p>
            <a:r>
              <a:rPr dirty="0"/>
              <a:t>Subscribe to the IPP mailing list </a:t>
            </a:r>
          </a:p>
          <a:p>
            <a:pPr lvl="1"/>
            <a:r>
              <a:rPr u="sng" dirty="0">
                <a:solidFill>
                  <a:srgbClr val="0000FF"/>
                </a:solidFill>
                <a:uFill>
                  <a:solidFill>
                    <a:srgbClr val="0000FF"/>
                  </a:solidFill>
                </a:uFill>
                <a:hlinkClick r:id="rId3"/>
              </a:rPr>
              <a:t>https://www.pwg.org/mailman/listinfo/ipp</a:t>
            </a:r>
          </a:p>
          <a:p>
            <a:r>
              <a:rPr dirty="0"/>
              <a:t>IPP WG holds bi-weekly phone conferences announced on the IPP mailing list</a:t>
            </a:r>
          </a:p>
        </p:txBody>
      </p:sp>
      <p:sp>
        <p:nvSpPr>
          <p:cNvPr id="10" name="Slide Number">
            <a:extLst>
              <a:ext uri="{FF2B5EF4-FFF2-40B4-BE49-F238E27FC236}">
                <a16:creationId xmlns:a16="http://schemas.microsoft.com/office/drawing/2014/main" id="{F036C8AA-C970-0A4B-842C-EDB4DC316E58}"/>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12694395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900" dirty="0"/>
              <a:t>Linux Foundation OpenPrinting (1 of 2)</a:t>
            </a:r>
            <a:endParaRPr sz="29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lnSpcReduction="10000"/>
          </a:bodyPr>
          <a:lstStyle/>
          <a:p>
            <a:pPr lvl="0">
              <a:buFont typeface="Arial" pitchFamily="34" charset="0"/>
              <a:buChar char="•"/>
            </a:pPr>
            <a:r>
              <a:rPr lang="en-US" b="1" dirty="0"/>
              <a:t>Linux Foundation OP Google Summer of Code 2020</a:t>
            </a:r>
          </a:p>
          <a:p>
            <a:pPr lvl="1">
              <a:buFont typeface="Arial" pitchFamily="34" charset="0"/>
              <a:buChar char="•"/>
            </a:pPr>
            <a:r>
              <a:rPr lang="en-US" b="1" dirty="0"/>
              <a:t>GSoC 2020 coding completed on 31 August 2020</a:t>
            </a:r>
            <a:br>
              <a:rPr lang="en-US" b="1" dirty="0"/>
            </a:br>
            <a:r>
              <a:rPr lang="en-US" sz="1600" b="1" dirty="0">
                <a:hlinkClick r:id="rId2"/>
              </a:rPr>
              <a:t>https://developers.google.com/open-source/gsoc</a:t>
            </a:r>
            <a:endParaRPr lang="en-US" sz="1600" b="1" dirty="0"/>
          </a:p>
          <a:p>
            <a:pPr>
              <a:buFont typeface="Arial" pitchFamily="34" charset="0"/>
              <a:buChar char="•"/>
            </a:pPr>
            <a:r>
              <a:rPr lang="en-US" b="1" dirty="0"/>
              <a:t>Linux Foundation OP Google Season of Docs 2020</a:t>
            </a:r>
          </a:p>
          <a:p>
            <a:pPr lvl="1">
              <a:buFont typeface="Arial" pitchFamily="34" charset="0"/>
              <a:buChar char="•"/>
            </a:pPr>
            <a:r>
              <a:rPr lang="en-US" b="1" dirty="0"/>
              <a:t>GSoD 2020 project completed on 5 December 2020</a:t>
            </a:r>
            <a:br>
              <a:rPr lang="en-US" b="1" dirty="0"/>
            </a:br>
            <a:r>
              <a:rPr lang="en-US" sz="1600" b="1" dirty="0">
                <a:hlinkClick r:id="rId3"/>
              </a:rPr>
              <a:t>https://developers.google.com/season-of-docs</a:t>
            </a:r>
            <a:endParaRPr lang="en-US" sz="1600" b="1" dirty="0"/>
          </a:p>
          <a:p>
            <a:pPr>
              <a:buFont typeface="Arial" pitchFamily="34" charset="0"/>
              <a:buChar char="•"/>
            </a:pPr>
            <a:r>
              <a:rPr lang="en-US" b="1" dirty="0"/>
              <a:t>Linux Foundation OP Mentorship Program 2020</a:t>
            </a:r>
          </a:p>
          <a:p>
            <a:pPr lvl="1">
              <a:buFont typeface="Arial" pitchFamily="34" charset="0"/>
              <a:buChar char="•"/>
            </a:pPr>
            <a:r>
              <a:rPr lang="en-US" b="1" dirty="0"/>
              <a:t>LFMP 2020 IPP Scan project completed in December 2020</a:t>
            </a:r>
            <a:br>
              <a:rPr lang="en-US" b="1" dirty="0"/>
            </a:br>
            <a:r>
              <a:rPr lang="en-US" sz="1600" b="1" dirty="0">
                <a:hlinkClick r:id="rId4"/>
              </a:rPr>
              <a:t>https://communitybridge.org/</a:t>
            </a:r>
            <a:endParaRPr lang="en-US" sz="1600" b="1" dirty="0"/>
          </a:p>
          <a:p>
            <a:pPr>
              <a:buFont typeface="Arial" pitchFamily="34" charset="0"/>
              <a:buChar char="•"/>
            </a:pPr>
            <a:r>
              <a:rPr lang="en-US" b="1" dirty="0"/>
              <a:t>Linux Foundation OP New Website</a:t>
            </a:r>
          </a:p>
          <a:p>
            <a:pPr lvl="1">
              <a:buFont typeface="Arial" pitchFamily="34" charset="0"/>
              <a:buChar char="•"/>
            </a:pPr>
            <a:r>
              <a:rPr lang="en-US" b="1" dirty="0"/>
              <a:t>OP website</a:t>
            </a:r>
            <a:br>
              <a:rPr lang="en-US" b="1" dirty="0"/>
            </a:br>
            <a:r>
              <a:rPr lang="en-US" sz="1600" b="1" dirty="0">
                <a:hlinkClick r:id="rId5"/>
              </a:rPr>
              <a:t>https://openprinting.github.io/</a:t>
            </a:r>
            <a:endParaRPr lang="en-US" sz="1600" b="1" dirty="0"/>
          </a:p>
          <a:p>
            <a:pPr lvl="1">
              <a:buFont typeface="Arial" pitchFamily="34" charset="0"/>
              <a:buChar char="•"/>
            </a:pPr>
            <a:r>
              <a:rPr lang="en-US" b="1" dirty="0"/>
              <a:t>OP news</a:t>
            </a:r>
            <a:br>
              <a:rPr lang="en-US" b="1" dirty="0"/>
            </a:br>
            <a:r>
              <a:rPr lang="en-US" sz="1600" b="1" dirty="0">
                <a:hlinkClick r:id="rId6"/>
              </a:rPr>
              <a:t>https://openprinting.github.io/news/</a:t>
            </a:r>
            <a:endParaRPr lang="en-US" sz="1600" b="1" dirty="0"/>
          </a:p>
          <a:p>
            <a:pPr lvl="1">
              <a:buFont typeface="Arial" pitchFamily="34" charset="0"/>
              <a:buChar char="•"/>
            </a:pPr>
            <a:r>
              <a:rPr lang="en-US" b="1" dirty="0"/>
              <a:t>OP website issues</a:t>
            </a:r>
            <a:br>
              <a:rPr lang="en-US" b="1" dirty="0"/>
            </a:br>
            <a:r>
              <a:rPr lang="en-US" sz="1600" b="1" dirty="0">
                <a:hlinkClick r:id="rId7"/>
              </a:rPr>
              <a:t>https://github.com/OpenPrinting/openprinting.github.io/issues</a:t>
            </a:r>
            <a:endParaRPr lang="en-US" sz="1600" b="1" dirty="0"/>
          </a:p>
          <a:p>
            <a:pPr lvl="1">
              <a:buFont typeface="Arial" pitchFamily="34" charset="0"/>
              <a:buChar char="•"/>
            </a:pPr>
            <a:r>
              <a:rPr lang="en-US" b="1" dirty="0"/>
              <a:t>OP Driverless Printing w/ PWG IPP Everywhere™ logo</a:t>
            </a:r>
            <a:br>
              <a:rPr lang="en-US" b="1" dirty="0"/>
            </a:br>
            <a:r>
              <a:rPr lang="en-US" sz="1600" b="1" dirty="0">
                <a:hlinkClick r:id="rId8"/>
              </a:rPr>
              <a:t>https://openprinting.github.io/driverless/01-standards-and-their-pdls/</a:t>
            </a:r>
            <a:endParaRPr lang="en-US" sz="1600"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66792160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900" dirty="0"/>
              <a:t>Linux Foundation OpenPrinting (2 of 2)</a:t>
            </a:r>
            <a:endParaRPr sz="29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lnSpcReduction="20000"/>
          </a:bodyPr>
          <a:lstStyle/>
          <a:p>
            <a:pPr lvl="0">
              <a:buFont typeface="Arial" pitchFamily="34" charset="0"/>
              <a:buChar char="•"/>
            </a:pPr>
            <a:r>
              <a:rPr lang="en-US" b="1" dirty="0"/>
              <a:t>OpenPrinting Projects</a:t>
            </a:r>
          </a:p>
          <a:p>
            <a:pPr lvl="1">
              <a:buFont typeface="Arial" pitchFamily="34" charset="0"/>
              <a:buChar char="•"/>
            </a:pPr>
            <a:r>
              <a:rPr lang="en-US" b="1" dirty="0"/>
              <a:t>CUPS OP v2.3.3op1 released on 27 November 2020</a:t>
            </a:r>
            <a:br>
              <a:rPr lang="en-US" b="1" dirty="0"/>
            </a:br>
            <a:r>
              <a:rPr lang="en-US" sz="1500" b="1" dirty="0">
                <a:hlinkClick r:id="rId2"/>
              </a:rPr>
              <a:t>https://github.com/OpenPrinting/cups/releases/tag/v2.3.3op1</a:t>
            </a:r>
            <a:endParaRPr lang="en-US" sz="1500" b="1" dirty="0"/>
          </a:p>
          <a:p>
            <a:pPr lvl="1">
              <a:buFont typeface="Arial" pitchFamily="34" charset="0"/>
              <a:buChar char="•"/>
            </a:pPr>
            <a:r>
              <a:rPr lang="en-US" b="1" dirty="0"/>
              <a:t>PAPPL v1.0.0 released on 11 December 2020</a:t>
            </a:r>
            <a:br>
              <a:rPr lang="en-US" b="1" dirty="0"/>
            </a:br>
            <a:r>
              <a:rPr lang="en-US" sz="1500" b="1" dirty="0">
                <a:hlinkClick r:id="rId3"/>
              </a:rPr>
              <a:t>https://github.com/michaelrsweet/pappl/releases/tag/v1.0.0</a:t>
            </a:r>
            <a:endParaRPr lang="en-US" sz="1500" b="1" dirty="0"/>
          </a:p>
          <a:p>
            <a:pPr lvl="1">
              <a:buFont typeface="Arial" pitchFamily="34" charset="0"/>
              <a:buChar char="•"/>
            </a:pPr>
            <a:r>
              <a:rPr lang="en-US" b="1" dirty="0"/>
              <a:t>CUPS Filters v1.28.7 released on 7 January 2021</a:t>
            </a:r>
            <a:br>
              <a:rPr lang="en-US" b="1" dirty="0"/>
            </a:br>
            <a:r>
              <a:rPr lang="en-US" sz="1500" b="1" dirty="0">
                <a:hlinkClick r:id="rId4"/>
              </a:rPr>
              <a:t>https://github.com/OpenPrinting/cups-filters/releases/tag/1.28.7</a:t>
            </a:r>
            <a:endParaRPr lang="en-US" sz="1500" b="1" dirty="0"/>
          </a:p>
          <a:p>
            <a:pPr lvl="1">
              <a:buFont typeface="Arial" pitchFamily="34" charset="0"/>
              <a:buChar char="•"/>
            </a:pPr>
            <a:r>
              <a:rPr lang="en-US" b="1" dirty="0"/>
              <a:t>PostScript Printer Application – work-in-progress</a:t>
            </a:r>
            <a:br>
              <a:rPr lang="en-US" b="1" dirty="0"/>
            </a:br>
            <a:r>
              <a:rPr lang="en-US" sz="1500" b="1" dirty="0">
                <a:hlinkClick r:id="rId5"/>
              </a:rPr>
              <a:t>https://github.com/OpenPrinting/ps-printer-app</a:t>
            </a:r>
            <a:endParaRPr lang="en-US" sz="1500" b="1" dirty="0"/>
          </a:p>
          <a:p>
            <a:pPr lvl="0">
              <a:buFont typeface="Arial" pitchFamily="34" charset="0"/>
              <a:buChar char="•"/>
            </a:pPr>
            <a:r>
              <a:rPr lang="en-US" b="1" dirty="0"/>
              <a:t>Linux Foundation OP Google Summer of Code 2021</a:t>
            </a:r>
          </a:p>
          <a:p>
            <a:pPr lvl="1">
              <a:buFont typeface="Arial" pitchFamily="34" charset="0"/>
              <a:buChar char="•"/>
            </a:pPr>
            <a:r>
              <a:rPr lang="en-US" b="1" dirty="0"/>
              <a:t>GSoC 2021 projects are TBD</a:t>
            </a:r>
          </a:p>
          <a:p>
            <a:pPr lvl="1">
              <a:buFont typeface="Arial" pitchFamily="34" charset="0"/>
              <a:buChar char="•"/>
            </a:pPr>
            <a:r>
              <a:rPr lang="en-US" b="1" dirty="0"/>
              <a:t>GSoC 2021 timeline</a:t>
            </a:r>
          </a:p>
          <a:p>
            <a:pPr lvl="2">
              <a:buFont typeface="Arial" pitchFamily="34" charset="0"/>
              <a:buChar char="•"/>
            </a:pPr>
            <a:r>
              <a:rPr lang="en-US" sz="1600" b="1" dirty="0"/>
              <a:t>Organization applications – 29 January to 19 February</a:t>
            </a:r>
          </a:p>
          <a:p>
            <a:pPr lvl="2">
              <a:buFont typeface="Arial" pitchFamily="34" charset="0"/>
              <a:buChar char="•"/>
            </a:pPr>
            <a:r>
              <a:rPr lang="en-US" sz="1600" b="1" dirty="0"/>
              <a:t>Student applications – 29 March to 13 April</a:t>
            </a:r>
          </a:p>
          <a:p>
            <a:pPr lvl="2">
              <a:buFont typeface="Arial" pitchFamily="34" charset="0"/>
              <a:buChar char="•"/>
            </a:pPr>
            <a:r>
              <a:rPr lang="en-US" sz="1600" b="1"/>
              <a:t>Application Review Period – 13 April to 17 May</a:t>
            </a:r>
            <a:endParaRPr lang="en-US" sz="1600" b="1" dirty="0"/>
          </a:p>
          <a:p>
            <a:pPr lvl="2">
              <a:buFont typeface="Arial" pitchFamily="34" charset="0"/>
              <a:buChar char="•"/>
            </a:pPr>
            <a:r>
              <a:rPr lang="en-US" sz="1600" b="1" dirty="0"/>
              <a:t>Coding – 7 June to 16 August (reduced weekly hours)</a:t>
            </a:r>
          </a:p>
          <a:p>
            <a:pPr lvl="2">
              <a:buFont typeface="Arial" pitchFamily="34" charset="0"/>
              <a:buChar char="•"/>
            </a:pPr>
            <a:r>
              <a:rPr lang="en-US" sz="1600" b="1" dirty="0"/>
              <a:t>Results Announced – 31 August</a:t>
            </a:r>
          </a:p>
          <a:p>
            <a:pPr>
              <a:buFont typeface="Arial" pitchFamily="34" charset="0"/>
              <a:buChar char="•"/>
            </a:pPr>
            <a:r>
              <a:rPr lang="en-US" b="1" dirty="0"/>
              <a:t>Linux Foundation OP Google Season of Docs 2021</a:t>
            </a:r>
          </a:p>
          <a:p>
            <a:pPr lvl="1">
              <a:buFont typeface="Arial" pitchFamily="34" charset="0"/>
              <a:buChar char="•"/>
            </a:pPr>
            <a:r>
              <a:rPr lang="en-US" b="1" dirty="0"/>
              <a:t>GSoD 2021 projects are TBD</a:t>
            </a:r>
          </a:p>
          <a:p>
            <a:pPr>
              <a:buFont typeface="Arial" pitchFamily="34" charset="0"/>
              <a:buChar char="•"/>
            </a:pPr>
            <a:r>
              <a:rPr lang="en-US" b="1" dirty="0"/>
              <a:t>Linux Foundation OP Mentorship Program 2021</a:t>
            </a:r>
          </a:p>
          <a:p>
            <a:pPr lvl="1">
              <a:buFont typeface="Arial" pitchFamily="34" charset="0"/>
              <a:buChar char="•"/>
            </a:pPr>
            <a:r>
              <a:rPr lang="en-US" b="1" dirty="0"/>
              <a:t>LFMP 2021 projects are TBD</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395287908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PWG Chair presented at the November 2020 Mopria Member Meeting</a:t>
            </a:r>
          </a:p>
          <a:p>
            <a:endParaRPr lang="en-US" dirty="0"/>
          </a:p>
          <a:p>
            <a:r>
              <a:rPr lang="en-US" dirty="0"/>
              <a:t>Continuing email discussions concerning "client-info" as a proposed successor to "document-format-details"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36</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(1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INCITS TC Liaison established April 15, 2020</a:t>
            </a:r>
          </a:p>
          <a:p>
            <a:pPr marL="40640" indent="0">
              <a:buNone/>
            </a:pPr>
            <a:endParaRPr lang="en-US" dirty="0"/>
          </a:p>
          <a:p>
            <a:r>
              <a:rPr lang="en-US" dirty="0"/>
              <a:t>Paul Tykodi will represent the PWG in INCITS TC activities</a:t>
            </a:r>
          </a:p>
          <a:p>
            <a:endParaRPr lang="en-US" dirty="0"/>
          </a:p>
          <a:p>
            <a:r>
              <a:rPr lang="da-DK" dirty="0"/>
              <a:t>INCITS Digital Manufacturing Technical Committee</a:t>
            </a:r>
          </a:p>
          <a:p>
            <a:pPr lvl="1"/>
            <a:r>
              <a:rPr lang="en-US" sz="1700" dirty="0"/>
              <a:t>The IEEE-ISTO Printer Working Group has established a liaison relationship with INCITS Digital Manufacturing Technical Committee </a:t>
            </a:r>
            <a:r>
              <a:rPr lang="en-US" sz="1700" dirty="0">
                <a:hlinkClick r:id="rId2"/>
              </a:rPr>
              <a:t>https://www.businesswire.com/news/home/20200505006085/en/InterNational-Committee-Information-Technology-Standards-INCITS-IEEE-ISTO</a:t>
            </a:r>
            <a:r>
              <a:rPr lang="en-US" dirty="0"/>
              <a:t>.</a:t>
            </a:r>
          </a:p>
          <a:p>
            <a:pPr lvl="2"/>
            <a:r>
              <a:rPr lang="en-US" sz="1500" dirty="0"/>
              <a:t>The INCITS Digital Manufacturing Technical Committee meets monthly (third Tuesday of the month from12 pm to 2 pm EDT).</a:t>
            </a:r>
          </a:p>
          <a:p>
            <a:pPr lvl="2"/>
            <a:endParaRPr lang="en-US" sz="1500" dirty="0"/>
          </a:p>
          <a:p>
            <a:pPr lvl="2"/>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Tree>
    <p:extLst>
      <p:ext uri="{BB962C8B-B14F-4D97-AF65-F5344CB8AC3E}">
        <p14:creationId xmlns:p14="http://schemas.microsoft.com/office/powerpoint/2010/main" val="365608136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(2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da-DK" dirty="0"/>
              <a:t>INCITS Digital Manufacturing Technical Committee</a:t>
            </a:r>
          </a:p>
          <a:p>
            <a:pPr lvl="1"/>
            <a:r>
              <a:rPr lang="en-US" sz="1500" dirty="0"/>
              <a:t>The INCITS Digital Manufacturing TC is currently deciding on a digital manufacturing standards development project to pursue. The PWG has put forward an idea about the two organizations potentially collaborating on an IPP 3D Scanning related effort</a:t>
            </a:r>
          </a:p>
          <a:p>
            <a:pPr marL="497840" lvl="1" indent="0">
              <a:buNone/>
            </a:pPr>
            <a:endParaRPr lang="en-US" sz="1500" dirty="0"/>
          </a:p>
          <a:p>
            <a:pPr lvl="1"/>
            <a:r>
              <a:rPr lang="en-US" sz="1500" dirty="0"/>
              <a:t>The INCITS Digital Manufacturing TC is the current US TAG for ISO/IEC JTC 1 WG 12 (3D Printing and Scanning). The Printer Working Group is monitoring the activities of JTC 1 WG 12 via the INCITS liaison relationship </a:t>
            </a:r>
          </a:p>
          <a:p>
            <a:pPr lvl="2"/>
            <a:r>
              <a:rPr lang="en-US" sz="1500" dirty="0"/>
              <a:t>ISO/IEC JTC 1 WG 12 3D Printing and Scanning </a:t>
            </a:r>
            <a:r>
              <a:rPr lang="en-US" sz="1500" dirty="0" err="1"/>
              <a:t>eCommittee</a:t>
            </a:r>
            <a:r>
              <a:rPr lang="en-US" sz="1500" dirty="0"/>
              <a:t> - </a:t>
            </a:r>
            <a:r>
              <a:rPr lang="en-US" sz="1500" dirty="0">
                <a:hlinkClick r:id="rId2"/>
              </a:rPr>
              <a:t>https://www.web3d.org/sites/default/files/attachment/node/2326/edit/06_ByoungNamLee_JTC1_WG12_report_3D_Printing_and_ScanningSeoulJanuary2019.pdf</a:t>
            </a:r>
            <a:r>
              <a:rPr lang="en-US" sz="1500" dirty="0"/>
              <a:t> </a:t>
            </a:r>
            <a:endParaRPr lang="da-DK" sz="1500"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38</a:t>
            </a:fld>
            <a:endParaRPr/>
          </a:p>
        </p:txBody>
      </p:sp>
    </p:spTree>
    <p:extLst>
      <p:ext uri="{BB962C8B-B14F-4D97-AF65-F5344CB8AC3E}">
        <p14:creationId xmlns:p14="http://schemas.microsoft.com/office/powerpoint/2010/main" val="41535406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dirty="0">
                <a:hlinkClick r:id="rId2"/>
              </a:rPr>
              <a:t>https://www.ansi.org/standards_activities/standards_boards_panels/amsc/America-Makes-and-ANSI-AMSC-Overview</a:t>
            </a:r>
            <a:r>
              <a:rPr lang="en-US" sz="1600" u="sng" dirty="0"/>
              <a:t>.</a:t>
            </a:r>
            <a:r>
              <a:rPr lang="en-US" sz="1600" dirty="0"/>
              <a:t> The IEEE-ISTO Printer Working Group is participating in the AMSC initiative.</a:t>
            </a:r>
          </a:p>
          <a:p>
            <a:endParaRPr lang="da-DK" sz="2000" dirty="0"/>
          </a:p>
          <a:p>
            <a:r>
              <a:rPr lang="da-DK" sz="2000" dirty="0"/>
              <a:t>ASTM </a:t>
            </a:r>
            <a:r>
              <a:rPr lang="en-US" sz="2000" dirty="0"/>
              <a:t>Committee F42 on Additive Manufacturing Technologies </a:t>
            </a:r>
            <a:r>
              <a:rPr lang="en-US" dirty="0"/>
              <a:t>- </a:t>
            </a:r>
            <a:r>
              <a:rPr lang="en-US" sz="1600" dirty="0">
                <a:hlinkClick r:id="rId3"/>
              </a:rPr>
              <a:t>https://www.astm.org/COMMITTEE/F42.htm</a:t>
            </a:r>
            <a:endParaRPr lang="en-US" sz="1600" dirty="0"/>
          </a:p>
          <a:p>
            <a:pPr lvl="1"/>
            <a:r>
              <a:rPr lang="en-US" sz="1600" dirty="0"/>
              <a:t>The IEEE-ISTO Printer Working Group standardization efforts intersect with the activities of at least two ASTM F42 subcommittees. </a:t>
            </a:r>
          </a:p>
          <a:p>
            <a:pPr lvl="2"/>
            <a:r>
              <a:rPr lang="en-US" sz="1400" dirty="0"/>
              <a:t>Subcommittee F42.08 Data</a:t>
            </a:r>
          </a:p>
          <a:p>
            <a:pPr lvl="2"/>
            <a:r>
              <a:rPr lang="en-US" sz="1400" dirty="0"/>
              <a:t>Subcommittee F42.91 Terminology</a:t>
            </a:r>
          </a:p>
          <a:p>
            <a:pPr lvl="1"/>
            <a:r>
              <a:rPr lang="en-US" sz="1600" dirty="0"/>
              <a:t>The purpose of the liaison agreement is to keep the standardization efforts of ASTM F42 and the IEEE-ISTO PWG synchronized in areas where both organizations are actively working.</a:t>
            </a:r>
          </a:p>
          <a:p>
            <a:pPr marL="955039" lvl="2" indent="0">
              <a:buNone/>
            </a:pPr>
            <a:endParaRPr lang="en-US" sz="1400" dirty="0"/>
          </a:p>
          <a:p>
            <a:r>
              <a:rPr lang="da-DK" sz="2000" dirty="0"/>
              <a:t>3MF Consortium</a:t>
            </a:r>
          </a:p>
          <a:p>
            <a:pPr lvl="1"/>
            <a:r>
              <a:rPr lang="da-DK" sz="1600" dirty="0">
                <a:hlinkClick r:id="rId4"/>
              </a:rPr>
              <a:t>https://www.3mf.io</a:t>
            </a:r>
            <a:r>
              <a:rPr lang="da-DK" sz="1600" dirty="0"/>
              <a:t> </a:t>
            </a:r>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a:t> </a:t>
            </a:r>
            <a:endParaRPr lang="en-US" dirty="0"/>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fontScale="77500" lnSpcReduction="20000"/>
          </a:bodyPr>
          <a:lstStyle/>
          <a:p>
            <a:r>
              <a:rPr lang="da-DK" sz="2600" dirty="0"/>
              <a:t>PDF Association</a:t>
            </a:r>
          </a:p>
          <a:p>
            <a:pPr lvl="1"/>
            <a:r>
              <a:rPr lang="en-US" dirty="0">
                <a:ea typeface="Verdana" panose="020B0604030504040204" pitchFamily="34" charset="0"/>
              </a:rPr>
              <a:t>Paul Tykodi has </a:t>
            </a:r>
            <a:r>
              <a:rPr lang="en-US" dirty="0">
                <a:effectLst/>
                <a:ea typeface="Verdana" panose="020B0604030504040204" pitchFamily="34" charset="0"/>
              </a:rPr>
              <a:t>been asked by the 3D PDF Consortium and PDF Association to chair an ad hoc for ISO TC171 SC2. The purpose of the ad hoc is to investigate how PDF files support 3D content stored within them and to make possible recommendations for enhancing future ISO 32000 (PDF standard) support for metadata describing 3D content placed into a PDF file.</a:t>
            </a:r>
          </a:p>
          <a:p>
            <a:pPr lvl="1"/>
            <a:r>
              <a:rPr lang="en-US" dirty="0">
                <a:effectLst/>
                <a:ea typeface="Verdana" panose="020B0604030504040204" pitchFamily="34" charset="0"/>
              </a:rPr>
              <a:t>The PDF Association has taken over the role of US TAG for ISO TC171 SC2 from the 3D PDF Consortium. </a:t>
            </a:r>
            <a:r>
              <a:rPr lang="en-US" dirty="0">
                <a:ea typeface="Verdana" panose="020B0604030504040204" pitchFamily="34" charset="0"/>
              </a:rPr>
              <a:t>Paul Tykodi </a:t>
            </a:r>
            <a:r>
              <a:rPr lang="en-US" dirty="0">
                <a:effectLst/>
                <a:ea typeface="Verdana" panose="020B0604030504040204" pitchFamily="34" charset="0"/>
              </a:rPr>
              <a:t>was asked to join the PDF Consortium as a member, in order to be allowed to create a PDF Association liaison working group, in support of the information gathering needs of the ad hoc. Once the ad hoc completes its efforts, the longer-term strategy for the PWG would likely be to create a liaison with the PDF Association.</a:t>
            </a:r>
          </a:p>
          <a:p>
            <a:pPr lvl="1"/>
            <a:endParaRPr lang="da-DK" sz="1600" dirty="0"/>
          </a:p>
          <a:p>
            <a:r>
              <a:rPr lang="da-DK" sz="2600" dirty="0"/>
              <a:t>ISO TC171 SC2 WG12 (PDF Metadata) </a:t>
            </a:r>
            <a:r>
              <a:rPr lang="da-DK" sz="1500" dirty="0"/>
              <a:t>- </a:t>
            </a:r>
            <a:r>
              <a:rPr lang="en-US" sz="1500" dirty="0">
                <a:hlinkClick r:id="rId2"/>
              </a:rPr>
              <a:t>https://www.iso.org/committee/53674.html</a:t>
            </a:r>
            <a:endParaRPr lang="da-DK" sz="1500" dirty="0"/>
          </a:p>
          <a:p>
            <a:pPr lvl="1"/>
            <a:r>
              <a:rPr lang="da-DK" dirty="0"/>
              <a:t>The IEEE-ISTO Printer Working Group has been asked to form a Category C liaison with ISO TC171 SC2 in order to participate in a new foundational metadata for 3D content contained in a PDF file standardization effort to be undertaken by WG12. This request is currently on hold pending the outcome of the research to be performed by the ad hoc described above.</a:t>
            </a:r>
          </a:p>
          <a:p>
            <a:endParaRPr lang="da-DK" sz="2000" dirty="0"/>
          </a:p>
          <a:p>
            <a:r>
              <a:rPr lang="da-DK" sz="2600" dirty="0"/>
              <a:t>Society of Manufacturing Engineers (iRAMP)</a:t>
            </a:r>
          </a:p>
          <a:p>
            <a:pPr lvl="1"/>
            <a:r>
              <a:rPr lang="en-US" dirty="0"/>
              <a:t>Interactive Rapid Additive Manufacturing Portal </a:t>
            </a:r>
            <a:r>
              <a:rPr lang="en-US" sz="1600" dirty="0"/>
              <a:t>–  </a:t>
            </a:r>
            <a:r>
              <a:rPr lang="da-DK" sz="1600" u="sng" dirty="0">
                <a:hlinkClick r:id="rId3"/>
              </a:rPr>
              <a:t>www.sme.org/iramp/</a:t>
            </a:r>
            <a:endParaRPr lang="da-DK" sz="1600" u="sng"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100503798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a:bodyPr>
          <a:lstStyle/>
          <a:p>
            <a:r>
              <a:rPr lang="da-DK" sz="2600" dirty="0"/>
              <a:t>America Makes - AMNOW</a:t>
            </a:r>
          </a:p>
          <a:p>
            <a:pPr lvl="1"/>
            <a:r>
              <a:rPr lang="en-US" dirty="0"/>
              <a:t>Press Release – Nov 2019 </a:t>
            </a:r>
            <a:r>
              <a:rPr lang="en-US" dirty="0">
                <a:hlinkClick r:id="rId2"/>
              </a:rPr>
              <a:t>https://www.americamakes.us/ncdmm-and-catalyst-connection-announce-next-phase-of-amnow-program-to-support-additive-manufacturing-technology-insertion-into-the-u-s-army-supply-chain/</a:t>
            </a:r>
            <a:r>
              <a:rPr lang="en-US" dirty="0"/>
              <a:t> </a:t>
            </a:r>
            <a:endParaRPr lang="da-DK" sz="1600" u="sng" dirty="0"/>
          </a:p>
          <a:p>
            <a:pPr lvl="1"/>
            <a:endParaRPr lang="da-DK" sz="1600" dirty="0"/>
          </a:p>
          <a:p>
            <a:pPr lvl="1"/>
            <a:r>
              <a:rPr lang="da-DK" dirty="0"/>
              <a:t>AMNOW initiative working on piloting 3D Printers as ”Blackbox” devices. Possible opportunity to develop IPP 2.2 device capability for the IPP 3D Specification as part of AMNOW activities.</a:t>
            </a: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194336532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42</a:t>
            </a:fld>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May 4–6: (Joint PWG/OpenPrinting) -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43</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45</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58909</TotalTime>
  <Words>3202</Words>
  <Application>Microsoft Macintosh PowerPoint</Application>
  <PresentationFormat>On-screen Show (4:3)</PresentationFormat>
  <Paragraphs>422</Paragraphs>
  <Slides>45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Lucida Grande</vt:lpstr>
      <vt:lpstr>Verdana</vt:lpstr>
      <vt:lpstr>Wingdings</vt:lpstr>
      <vt:lpstr>White</vt:lpstr>
      <vt:lpstr> PWG February 2021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In Memoriam – Ron Bergman (Ricoh)</vt:lpstr>
      <vt:lpstr>Agenda Overview – Day 1</vt:lpstr>
      <vt:lpstr>Agenda Overview – Day 2</vt:lpstr>
      <vt:lpstr>Agenda Overview – Day 3</vt:lpstr>
      <vt:lpstr>Steering Committee Updates</vt:lpstr>
      <vt:lpstr>Officers (2019-2021 Term)</vt:lpstr>
      <vt:lpstr>2021 Membership</vt:lpstr>
      <vt:lpstr>Thank You For Participating!</vt:lpstr>
      <vt:lpstr>Future Meeting Schedule</vt:lpstr>
      <vt:lpstr>IPP Everywhere™ Certified Printers</vt:lpstr>
      <vt:lpstr>Recently Approved</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Internet Printing Protocol Workgroup</vt:lpstr>
      <vt:lpstr>Internet Printing Protocol Workgroup</vt:lpstr>
      <vt:lpstr>More Information</vt:lpstr>
      <vt:lpstr>Liaison Status</vt:lpstr>
      <vt:lpstr>Linux Foundation OpenPrinting (1 of 2)</vt:lpstr>
      <vt:lpstr>Linux Foundation OpenPrinting (2 of 2)</vt:lpstr>
      <vt:lpstr>Mopria</vt:lpstr>
      <vt:lpstr>INCITS TC (1 of 2)</vt:lpstr>
      <vt:lpstr>INCITS TC (2 of 2)</vt:lpstr>
      <vt:lpstr>3D / Additive Manufacturing Liaisons</vt:lpstr>
      <vt:lpstr>Possible Future 3D / Additive Manufacturing Liaisons</vt:lpstr>
      <vt:lpstr>Possible Future 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February 2021</dc:title>
  <dc:subject/>
  <dc:creator>Smith Kennedy (PWG Chair, HP Inc.)</dc:creator>
  <cp:keywords/>
  <dc:description/>
  <cp:lastModifiedBy>Kennedy, Smith (Wireless &amp; IPP Standards)</cp:lastModifiedBy>
  <cp:revision>649</cp:revision>
  <cp:lastPrinted>2019-08-28T15:37:14Z</cp:lastPrinted>
  <dcterms:modified xsi:type="dcterms:W3CDTF">2021-02-09T13:23:23Z</dcterms:modified>
  <cp:category/>
</cp:coreProperties>
</file>