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77619" autoAdjust="0"/>
  </p:normalViewPr>
  <p:slideViewPr>
    <p:cSldViewPr>
      <p:cViewPr varScale="1">
        <p:scale>
          <a:sx n="76" d="100"/>
          <a:sy n="76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108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“Mapping Related Standards to/from PWG PJT v1.0”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Also, I suggest that the action item to revise the Semantic Model/MFD  charter be listed under “ In Progress” Documents.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cloud mapping specification is written by the cloud imaging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formal approval including the last call goes through the semantic model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mfd</a:t>
            </a:r>
            <a:r>
              <a:rPr lang="en-US" dirty="0" smtClean="0"/>
              <a:t> model already contains the transform and </a:t>
            </a:r>
            <a:r>
              <a:rPr lang="en-US" dirty="0" err="1" smtClean="0"/>
              <a:t>FaxIn</a:t>
            </a:r>
            <a:r>
              <a:rPr lang="en-US" dirty="0" smtClean="0"/>
              <a:t> service.</a:t>
            </a:r>
            <a:r>
              <a:rPr lang="en-US" baseline="0" dirty="0" smtClean="0"/>
              <a:t>  Yet to introduce the </a:t>
            </a:r>
            <a:r>
              <a:rPr lang="en-US" baseline="0" dirty="0" err="1" smtClean="0"/>
              <a:t>emailIn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emailOut</a:t>
            </a:r>
            <a:r>
              <a:rPr lang="en-US" baseline="0" dirty="0" smtClean="0"/>
              <a:t> Services.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1113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80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February 6-7, 2013</a:t>
            </a:r>
          </a:p>
          <a:p>
            <a:pPr eaLnBrk="1" hangingPunct="1"/>
            <a:r>
              <a:rPr lang="en-US" dirty="0" smtClean="0"/>
              <a:t>El Segundo,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Daniel Manchala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  <a:br>
              <a:rPr lang="en-US" sz="1800" b="1" dirty="0" smtClean="0"/>
            </a:b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definition of a framework for the complete MFD </a:t>
            </a:r>
            <a:r>
              <a:rPr lang="en-US" sz="2400" dirty="0" smtClean="0"/>
              <a:t>model.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</a:t>
            </a:r>
            <a:r>
              <a:rPr lang="en-US" dirty="0" smtClean="0"/>
              <a:t>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5108.07-2012:</a:t>
            </a:r>
            <a:br>
              <a:rPr lang="en-US" sz="1600" dirty="0" smtClean="0"/>
            </a:br>
            <a:r>
              <a:rPr lang="en-US" sz="1600" dirty="0"/>
              <a:t>PWG Print Job Ticket and Associated Capabilities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04800" y="2743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FaxIn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2766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0" y="3352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57200" y="20574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August 7,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ftp://ftp.pwg.org/pub/pwg/mfd/wd/wd-mfdtransformmodel01-20120807.pdf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4801" y="411480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Mapping Related Standards</a:t>
            </a:r>
            <a:endParaRPr lang="en-US" sz="1600" kern="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40242" y="4648200"/>
            <a:ext cx="5603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04800" y="5282625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Semantic Model / MFD Charter</a:t>
            </a:r>
            <a:endParaRPr lang="en-US" sz="320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867400"/>
            <a:ext cx="6324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33400" y="4724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Mapping Related Standards to/from PWG PJT v1.0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81000" y="5943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Revise the Semantic Model/MFD charter</a:t>
            </a:r>
          </a:p>
        </p:txBody>
      </p:sp>
    </p:spTree>
    <p:extLst>
      <p:ext uri="{BB962C8B-B14F-4D97-AF65-F5344CB8AC3E}">
        <p14:creationId xmlns=""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(v1.185)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FaxIn</a:t>
            </a:r>
            <a:r>
              <a:rPr lang="en-US" sz="2400" dirty="0" smtClean="0">
                <a:latin typeface="Verdana" pitchFamily="34" charset="0"/>
              </a:rPr>
              <a:t>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FaxOut</a:t>
            </a:r>
            <a:r>
              <a:rPr lang="en-US" sz="2400" dirty="0" smtClean="0">
                <a:latin typeface="Verdana" pitchFamily="34" charset="0"/>
              </a:rPr>
              <a:t> Service (“</a:t>
            </a:r>
            <a:r>
              <a:rPr lang="en-US" sz="2400" dirty="0" err="1" smtClean="0">
                <a:latin typeface="Verdana" pitchFamily="34" charset="0"/>
              </a:rPr>
              <a:t>PrinterOrganization</a:t>
            </a:r>
            <a:r>
              <a:rPr lang="en-US" sz="2400" dirty="0" smtClean="0">
                <a:latin typeface="Verdana" pitchFamily="34" charset="0"/>
              </a:rPr>
              <a:t>”)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Cloud Print extensions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</a:t>
            </a:r>
            <a:r>
              <a:rPr lang="en-US" sz="1200"/>
              <a:t>© </a:t>
            </a:r>
            <a:r>
              <a:rPr lang="en-US" sz="120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err="1" smtClean="0"/>
              <a:t>EmailOut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Scan Service (update)</a:t>
            </a:r>
          </a:p>
          <a:p>
            <a:pPr lvl="1"/>
            <a:r>
              <a:rPr lang="en-US" dirty="0" smtClean="0"/>
              <a:t>Print Service (update)</a:t>
            </a:r>
          </a:p>
          <a:p>
            <a:pPr lvl="1"/>
            <a:r>
              <a:rPr lang="en-US" dirty="0" smtClean="0"/>
              <a:t>Transform Service v2.0</a:t>
            </a:r>
          </a:p>
          <a:p>
            <a:pPr lvl="1"/>
            <a:r>
              <a:rPr lang="en-US" dirty="0" smtClean="0"/>
              <a:t>Semantic Model v2.0</a:t>
            </a:r>
          </a:p>
          <a:p>
            <a:pPr lvl="1"/>
            <a:r>
              <a:rPr lang="en-US" dirty="0" smtClean="0"/>
              <a:t>Service Integration with Workflow Environments </a:t>
            </a:r>
            <a:r>
              <a:rPr lang="en-US" dirty="0" smtClean="0"/>
              <a:t>v1.0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Mapping Standard v2.0 (DMTF-CIM, AFP &amp; MODCA)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Appoint Vice Chair and Secretary of Semantic Model Working Group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Include </a:t>
            </a:r>
            <a:r>
              <a:rPr lang="en-US" dirty="0" smtClean="0">
                <a:solidFill>
                  <a:srgbClr val="0070C0"/>
                </a:solidFill>
              </a:rPr>
              <a:t>Version/Volume </a:t>
            </a:r>
            <a:r>
              <a:rPr lang="en-US" dirty="0" smtClean="0">
                <a:solidFill>
                  <a:srgbClr val="0070C0"/>
                </a:solidFill>
              </a:rPr>
              <a:t>2 of Mapping Document.</a:t>
            </a:r>
          </a:p>
          <a:p>
            <a:pPr eaLnBrk="1" hangingPunct="1"/>
            <a:r>
              <a:rPr lang="en-US" dirty="0" smtClean="0"/>
              <a:t>Complete Last Call and Formal Vote on </a:t>
            </a:r>
          </a:p>
          <a:p>
            <a:pPr lvl="1" eaLnBrk="1" hangingPunct="1"/>
            <a:r>
              <a:rPr lang="en-US" dirty="0" smtClean="0"/>
              <a:t>Transform </a:t>
            </a:r>
            <a:r>
              <a:rPr lang="en-US" dirty="0"/>
              <a:t>Service: Semantic Model and Service </a:t>
            </a:r>
            <a:r>
              <a:rPr lang="en-US" dirty="0" smtClean="0"/>
              <a:t>Interface</a:t>
            </a:r>
          </a:p>
          <a:p>
            <a:pPr lvl="1" eaLnBrk="1" hangingPunct="1"/>
            <a:r>
              <a:rPr lang="en-US" dirty="0" err="1"/>
              <a:t>FaxIn</a:t>
            </a:r>
            <a:r>
              <a:rPr lang="en-US" dirty="0"/>
              <a:t>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Coordinate transition of </a:t>
            </a:r>
            <a:r>
              <a:rPr lang="en-US" dirty="0">
                <a:solidFill>
                  <a:srgbClr val="0070C0"/>
                </a:solidFill>
              </a:rPr>
              <a:t>Cloud Mapping </a:t>
            </a:r>
            <a:r>
              <a:rPr lang="en-US" dirty="0" smtClean="0">
                <a:solidFill>
                  <a:srgbClr val="0070C0"/>
                </a:solidFill>
              </a:rPr>
              <a:t>activity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Web </a:t>
            </a:r>
            <a:r>
              <a:rPr lang="en-US" dirty="0" smtClean="0">
                <a:solidFill>
                  <a:srgbClr val="0070C0"/>
                </a:solidFill>
              </a:rPr>
              <a:t>Services binding of Cloud Imaging </a:t>
            </a:r>
            <a:r>
              <a:rPr lang="en-US" dirty="0" smtClean="0">
                <a:solidFill>
                  <a:srgbClr val="0070C0"/>
                </a:solidFill>
              </a:rPr>
              <a:t>Model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Maybe as part of Print Service v2.0</a:t>
            </a:r>
            <a:endParaRPr lang="en-US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3566</TotalTime>
  <Words>565</Words>
  <Application>Microsoft Office PowerPoint</Application>
  <PresentationFormat>On-screen Show (4:3)</PresentationFormat>
  <Paragraphs>115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  </vt:lpstr>
      <vt:lpstr> Approved Documents  </vt:lpstr>
      <vt:lpstr> Approved Documents  </vt:lpstr>
      <vt:lpstr> In Progress Documents  </vt:lpstr>
      <vt:lpstr>Schema Status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Daniel Manchala</cp:lastModifiedBy>
  <cp:revision>360</cp:revision>
  <dcterms:created xsi:type="dcterms:W3CDTF">2007-11-07T18:42:21Z</dcterms:created>
  <dcterms:modified xsi:type="dcterms:W3CDTF">2013-01-31T19:41:16Z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