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sldIdLst>
    <p:sldId id="309" r:id="rId3"/>
    <p:sldId id="340" r:id="rId4"/>
    <p:sldId id="346" r:id="rId5"/>
    <p:sldId id="367" r:id="rId6"/>
    <p:sldId id="378" r:id="rId7"/>
    <p:sldId id="3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WG Plenary Report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February </a:t>
            </a: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8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, 2012</a:t>
            </a:r>
            <a:endParaRPr lang="en-US" sz="2400" kern="0" dirty="0" smtClean="0">
              <a:solidFill>
                <a:schemeClr val="tx1"/>
              </a:solidFill>
              <a:sym typeface="Verdana" charset="0"/>
            </a:endParaRP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Irvine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, 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CA</a:t>
            </a:r>
            <a:endParaRPr lang="en-US" sz="2400" kern="0" dirty="0" smtClean="0">
              <a:solidFill>
                <a:schemeClr val="tx1"/>
              </a:solidFill>
              <a:sym typeface="Verdana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Editors:</a:t>
            </a:r>
          </a:p>
          <a:p>
            <a:pPr lvl="1"/>
            <a:r>
              <a:rPr lang="en-US" dirty="0" smtClean="0"/>
              <a:t>Ira McDonald (High North): Cloud Print Internet Printing Protocol Binding, Cloud Imaging Model and Requirements, Print Ticket Mapping</a:t>
            </a:r>
          </a:p>
          <a:p>
            <a:pPr lvl="1"/>
            <a:r>
              <a:rPr lang="en-US" dirty="0" smtClean="0"/>
              <a:t>Joe Murdock (Sharp): Cloud Print SOAP Binding, Cloud Imaging Model and Requirements</a:t>
            </a:r>
          </a:p>
          <a:p>
            <a:pPr lvl="1"/>
            <a:r>
              <a:rPr lang="en-US" dirty="0" smtClean="0"/>
              <a:t>Peter Zehler (Xerox): Cloud Print SOAP Binding, Cloud Imaging Model and Requirements, Print Ticket Mapping</a:t>
            </a:r>
          </a:p>
          <a:p>
            <a:pPr lvl="1"/>
            <a:r>
              <a:rPr lang="en-US" dirty="0" smtClean="0"/>
              <a:t>Ron Nevo (Samsung): Cloud Imaging Model and Requirements, Print Ticket Mapping</a:t>
            </a:r>
          </a:p>
          <a:p>
            <a:pPr lvl="1"/>
            <a:r>
              <a:rPr lang="en-US" dirty="0" smtClean="0"/>
              <a:t>Michael Sweet (Apple): Cloud Imaging Model and Requirements, Print Ticket Mapping</a:t>
            </a:r>
          </a:p>
          <a:p>
            <a:pPr lvl="1"/>
            <a:r>
              <a:rPr lang="en-US" dirty="0" smtClean="0"/>
              <a:t>Justin Hutchins (Microsoft): Print Ticket Mapping (XPS)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10200"/>
          </a:xfrm>
        </p:spPr>
        <p:txBody>
          <a:bodyPr/>
          <a:lstStyle/>
          <a:p>
            <a:pPr algn="r">
              <a:buNone/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To allow support of convenient and full featured imaging services in conjunction with Cloud Computing and other Cloud-based facilities, the PWG held a series of BOF meetings focused on modeling and understanding the use cases, requirements, and existing implementations.</a:t>
            </a:r>
          </a:p>
          <a:p>
            <a:r>
              <a:rPr lang="en-US" dirty="0" smtClean="0"/>
              <a:t>This culminated with the creation of the Cloud Imaging Working Group in February 2011.</a:t>
            </a:r>
          </a:p>
          <a:p>
            <a:r>
              <a:rPr lang="en-US" dirty="0" smtClean="0"/>
              <a:t>The  approved charter of the working group is at </a:t>
            </a:r>
            <a:r>
              <a:rPr lang="en-US" sz="1600" dirty="0" smtClean="0"/>
              <a:t>ftp://ftp.pwg.org/pub/pwg/cloud/charter/ch-cloud-charter-20110620.pdf</a:t>
            </a:r>
            <a:endParaRPr lang="en-US" dirty="0" smtClean="0"/>
          </a:p>
          <a:p>
            <a:r>
              <a:rPr lang="en-US" dirty="0" smtClean="0"/>
              <a:t>Under this charter, the WG is to address  Cloud Printing in Phase 1, extending to Cloud Imaging in Phase 2.</a:t>
            </a:r>
          </a:p>
          <a:p>
            <a:r>
              <a:rPr lang="en-US" dirty="0" smtClean="0"/>
              <a:t>The Phase 1 effort is to produce  three documents:</a:t>
            </a:r>
          </a:p>
          <a:p>
            <a:pPr lvl="1"/>
            <a:r>
              <a:rPr lang="en-US" dirty="0" smtClean="0"/>
              <a:t>Cloud Imaging Model and Requirements</a:t>
            </a:r>
          </a:p>
          <a:p>
            <a:pPr lvl="1"/>
            <a:r>
              <a:rPr lang="en-US" dirty="0" smtClean="0"/>
              <a:t>Cloud Print Internet Printing Protocol Binding</a:t>
            </a:r>
          </a:p>
          <a:p>
            <a:pPr lvl="1"/>
            <a:r>
              <a:rPr lang="en-US" dirty="0" smtClean="0"/>
              <a:t>Cloud Print SOAP Binding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410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is a major effort, taking longer than envisioned. It was therefore decided to precede this overall activity with a consideration of how current Cloud Printing implementations might better reflect PWG compatible semantics in the printer characteristics information and Job Ticket aspects. </a:t>
            </a:r>
          </a:p>
          <a:p>
            <a:r>
              <a:rPr lang="en-US" sz="2000" dirty="0" smtClean="0"/>
              <a:t>Therefore, the Cloud Imaging WG is also considering: Applicability of the PWG Job Ticket and Printer Characterization elements, as derived from the current Semantic Model </a:t>
            </a:r>
          </a:p>
          <a:p>
            <a:r>
              <a:rPr lang="en-US" sz="2000" dirty="0" smtClean="0"/>
              <a:t>Mapping Job Tickets and Printer Characterizations for Cloud Printing Services such as Google Cloud Print to the PWG Job Ticket and Printer Characterization elements. </a:t>
            </a:r>
          </a:p>
          <a:p>
            <a:r>
              <a:rPr lang="en-US" sz="2000" dirty="0" smtClean="0"/>
              <a:t>These considerations require a WG Charter change, and the charter is currently being updated. </a:t>
            </a:r>
          </a:p>
          <a:p>
            <a:pPr lvl="1"/>
            <a:r>
              <a:rPr lang="en-US" sz="1600" dirty="0" smtClean="0"/>
              <a:t>Specifically the XPS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7086600" cy="1016000"/>
          </a:xfrm>
        </p:spPr>
        <p:txBody>
          <a:bodyPr/>
          <a:lstStyle/>
          <a:p>
            <a:r>
              <a:rPr lang="en-US" dirty="0" smtClean="0"/>
              <a:t>Intended and Potential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432800" cy="5562600"/>
          </a:xfrm>
        </p:spPr>
        <p:txBody>
          <a:bodyPr/>
          <a:lstStyle/>
          <a:p>
            <a:r>
              <a:rPr lang="en-US" dirty="0" smtClean="0"/>
              <a:t>Identified in Charter</a:t>
            </a:r>
          </a:p>
          <a:p>
            <a:pPr lvl="1"/>
            <a:r>
              <a:rPr lang="en-US" dirty="0" smtClean="0"/>
              <a:t>Cloud Imaging Requirements and Model (define the reference model, terminology, and requirements for Cloud Imaging</a:t>
            </a:r>
          </a:p>
          <a:p>
            <a:pPr lvl="1"/>
            <a:r>
              <a:rPr lang="en-US" dirty="0" smtClean="0"/>
              <a:t>Cloud Print SOAP Binding</a:t>
            </a:r>
          </a:p>
          <a:p>
            <a:pPr lvl="1"/>
            <a:r>
              <a:rPr lang="en-US" dirty="0" smtClean="0"/>
              <a:t>Cloud Print Internet Printing Protocol Binding</a:t>
            </a:r>
          </a:p>
          <a:p>
            <a:pPr lvl="1"/>
            <a:r>
              <a:rPr lang="en-US" dirty="0" smtClean="0"/>
              <a:t>Cloud Multifunction SOAP Binding</a:t>
            </a:r>
          </a:p>
          <a:p>
            <a:pPr lvl="1"/>
            <a:r>
              <a:rPr lang="en-US" dirty="0" smtClean="0"/>
              <a:t>Cloud Multifunction Internet Printing Protocol Binding</a:t>
            </a:r>
          </a:p>
          <a:p>
            <a:r>
              <a:rPr lang="en-US" dirty="0" smtClean="0"/>
              <a:t>PWG Job Ticket to XPS and PPD Mapping Best Practices</a:t>
            </a:r>
          </a:p>
          <a:p>
            <a:pPr lvl="1"/>
            <a:r>
              <a:rPr lang="en-US" sz="2000" dirty="0" smtClean="0"/>
              <a:t>Contributors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Ron Nevo: Editor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Michael Sweet: PPD Mapping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Justin Hutchins: XPS elements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Ira McDonald: JDF Mapping </a:t>
            </a:r>
          </a:p>
          <a:p>
            <a:pPr lvl="2">
              <a:spcBef>
                <a:spcPts val="0"/>
              </a:spcBef>
            </a:pPr>
            <a:r>
              <a:rPr lang="de-DE" dirty="0" smtClean="0"/>
              <a:t>Peter Zehler, Ira McDonald: PWG Semantics </a:t>
            </a:r>
            <a:endParaRPr lang="en-US" dirty="0" smtClean="0"/>
          </a:p>
          <a:p>
            <a:r>
              <a:rPr lang="en-US" dirty="0" smtClean="0"/>
              <a:t>Cloud Imaging is also coordinating PWG Job Ticket and Printer Characteristics considerations with SM Workgroup </a:t>
            </a:r>
          </a:p>
          <a:p>
            <a:pPr lvl="1"/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December  19th, 2011 at 1 pm (ET)</a:t>
            </a:r>
          </a:p>
          <a:p>
            <a:pPr lvl="1"/>
            <a:r>
              <a:rPr lang="en-US" sz="2000" dirty="0" smtClean="0"/>
              <a:t>Conferences on opposite weeks of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4869</TotalTime>
  <Pages>0</Pages>
  <Words>560</Words>
  <Characters>0</Characters>
  <Application>Microsoft Office PowerPoint</Application>
  <PresentationFormat>On-screen Show (4:3)</PresentationFormat>
  <Lines>0</Lines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WIMS April Meeting</vt:lpstr>
      <vt:lpstr>2-Column Slide</vt:lpstr>
      <vt:lpstr>    Cloud Imaging WG Plenary Report</vt:lpstr>
      <vt:lpstr>Officers</vt:lpstr>
      <vt:lpstr>Overview</vt:lpstr>
      <vt:lpstr>Overview (cont)</vt:lpstr>
      <vt:lpstr>Intended and Potential Publications</vt:lpstr>
      <vt:lpstr>Cloud Imaging WG Participation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for  Imaging Management Solutions (WIMS/PMP)</dc:title>
  <dc:creator>WAM</dc:creator>
  <cp:lastModifiedBy>rnevo</cp:lastModifiedBy>
  <cp:revision>110</cp:revision>
  <dcterms:created xsi:type="dcterms:W3CDTF">2011-03-28T13:24:21Z</dcterms:created>
  <dcterms:modified xsi:type="dcterms:W3CDTF">2012-01-30T16:05:04Z</dcterms:modified>
</cp:coreProperties>
</file>