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1" r:id="rId3"/>
    <p:sldMasterId id="2147483652" r:id="rId4"/>
  </p:sldMasterIdLst>
  <p:notesMasterIdLst>
    <p:notesMasterId r:id="rId10"/>
  </p:notesMasterIdLst>
  <p:sldIdLst>
    <p:sldId id="309" r:id="rId5"/>
    <p:sldId id="332" r:id="rId6"/>
    <p:sldId id="331" r:id="rId7"/>
    <p:sldId id="335" r:id="rId8"/>
    <p:sldId id="336" r:id="rId9"/>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41ACF-565A-4807-9905-49303F3ED2EE}" type="datetimeFigureOut">
              <a:rPr lang="en-US" smtClean="0"/>
              <a:pPr/>
              <a:t>10/24/2014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F8924-4669-4AF8-A6BC-3D0D137EFF93}" type="slidenum">
              <a:rPr lang="en-US" smtClean="0"/>
              <a:pPr/>
              <a:t>‹#›</a:t>
            </a:fld>
            <a:endParaRPr lang="en-US" dirty="0"/>
          </a:p>
        </p:txBody>
      </p:sp>
    </p:spTree>
    <p:extLst>
      <p:ext uri="{BB962C8B-B14F-4D97-AF65-F5344CB8AC3E}">
        <p14:creationId xmlns:p14="http://schemas.microsoft.com/office/powerpoint/2010/main" xmlns="" val="3831637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AF8924-4669-4AF8-A6BC-3D0D137EFF93}"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9C33813E-13E2-48FB-A8E5-6BAD491A6256}" type="slidenum">
              <a:rPr lang="en-US"/>
              <a:pPr/>
              <a:t>‹#›</a:t>
            </a:fld>
            <a:endParaRPr lang="en-US" dirty="0"/>
          </a:p>
        </p:txBody>
      </p:sp>
    </p:spTree>
    <p:extLst>
      <p:ext uri="{BB962C8B-B14F-4D97-AF65-F5344CB8AC3E}">
        <p14:creationId xmlns:p14="http://schemas.microsoft.com/office/powerpoint/2010/main" xmlns="" val="75937338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92F0FF6-3F8E-48B4-8D15-2389F8F74930}" type="slidenum">
              <a:rPr lang="en-US"/>
              <a:pPr/>
              <a:t>‹#›</a:t>
            </a:fld>
            <a:endParaRPr lang="en-US" dirty="0"/>
          </a:p>
        </p:txBody>
      </p:sp>
    </p:spTree>
    <p:extLst>
      <p:ext uri="{BB962C8B-B14F-4D97-AF65-F5344CB8AC3E}">
        <p14:creationId xmlns:p14="http://schemas.microsoft.com/office/powerpoint/2010/main" xmlns="" val="13743529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59C0668-5BF1-465E-A2D9-F3EE19A6B72C}" type="slidenum">
              <a:rPr lang="en-US"/>
              <a:pPr/>
              <a:t>‹#›</a:t>
            </a:fld>
            <a:endParaRPr lang="en-US" dirty="0"/>
          </a:p>
        </p:txBody>
      </p:sp>
    </p:spTree>
    <p:extLst>
      <p:ext uri="{BB962C8B-B14F-4D97-AF65-F5344CB8AC3E}">
        <p14:creationId xmlns:p14="http://schemas.microsoft.com/office/powerpoint/2010/main" xmlns="" val="219235469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651EEE1F-98FE-4731-ACC5-A6488B093937}" type="slidenum">
              <a:rPr lang="en-US"/>
              <a:pPr/>
              <a:t>‹#›</a:t>
            </a:fld>
            <a:endParaRPr lang="en-US" dirty="0"/>
          </a:p>
        </p:txBody>
      </p:sp>
    </p:spTree>
    <p:extLst>
      <p:ext uri="{BB962C8B-B14F-4D97-AF65-F5344CB8AC3E}">
        <p14:creationId xmlns:p14="http://schemas.microsoft.com/office/powerpoint/2010/main" xmlns="" val="260522342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515893A-B562-4466-817A-9C38CBA47416}" type="slidenum">
              <a:rPr lang="en-US"/>
              <a:pPr/>
              <a:t>‹#›</a:t>
            </a:fld>
            <a:endParaRPr lang="en-US" dirty="0"/>
          </a:p>
        </p:txBody>
      </p:sp>
    </p:spTree>
    <p:extLst>
      <p:ext uri="{BB962C8B-B14F-4D97-AF65-F5344CB8AC3E}">
        <p14:creationId xmlns:p14="http://schemas.microsoft.com/office/powerpoint/2010/main" xmlns="" val="182914780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D4E24E44-A043-4A76-A577-4054295A96BC}" type="slidenum">
              <a:rPr lang="en-US"/>
              <a:pPr/>
              <a:t>‹#›</a:t>
            </a:fld>
            <a:endParaRPr lang="en-US" dirty="0"/>
          </a:p>
        </p:txBody>
      </p:sp>
    </p:spTree>
    <p:extLst>
      <p:ext uri="{BB962C8B-B14F-4D97-AF65-F5344CB8AC3E}">
        <p14:creationId xmlns:p14="http://schemas.microsoft.com/office/powerpoint/2010/main" xmlns="" val="408743572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46F58C2D-1750-4BBC-B4B0-230B0224099F}" type="slidenum">
              <a:rPr lang="en-US"/>
              <a:pPr/>
              <a:t>‹#›</a:t>
            </a:fld>
            <a:endParaRPr lang="en-US" dirty="0"/>
          </a:p>
        </p:txBody>
      </p:sp>
    </p:spTree>
    <p:extLst>
      <p:ext uri="{BB962C8B-B14F-4D97-AF65-F5344CB8AC3E}">
        <p14:creationId xmlns:p14="http://schemas.microsoft.com/office/powerpoint/2010/main" xmlns="" val="218249744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C8F9459-5E74-4771-A1D5-8F523A8CE13C}" type="slidenum">
              <a:rPr lang="en-US"/>
              <a:pPr/>
              <a:t>‹#›</a:t>
            </a:fld>
            <a:endParaRPr lang="en-US" dirty="0"/>
          </a:p>
        </p:txBody>
      </p:sp>
    </p:spTree>
    <p:extLst>
      <p:ext uri="{BB962C8B-B14F-4D97-AF65-F5344CB8AC3E}">
        <p14:creationId xmlns:p14="http://schemas.microsoft.com/office/powerpoint/2010/main" xmlns="" val="363804779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F60923A2-CDE0-4087-88CA-685E8789AFF3}" type="slidenum">
              <a:rPr lang="en-US"/>
              <a:pPr/>
              <a:t>‹#›</a:t>
            </a:fld>
            <a:endParaRPr lang="en-US" dirty="0"/>
          </a:p>
        </p:txBody>
      </p:sp>
    </p:spTree>
    <p:extLst>
      <p:ext uri="{BB962C8B-B14F-4D97-AF65-F5344CB8AC3E}">
        <p14:creationId xmlns:p14="http://schemas.microsoft.com/office/powerpoint/2010/main" xmlns="" val="400298519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9953DB8-4A2B-4093-983E-671CD7B64B98}" type="slidenum">
              <a:rPr lang="en-US"/>
              <a:pPr/>
              <a:t>‹#›</a:t>
            </a:fld>
            <a:endParaRPr lang="en-US" dirty="0"/>
          </a:p>
        </p:txBody>
      </p:sp>
    </p:spTree>
    <p:extLst>
      <p:ext uri="{BB962C8B-B14F-4D97-AF65-F5344CB8AC3E}">
        <p14:creationId xmlns:p14="http://schemas.microsoft.com/office/powerpoint/2010/main" xmlns="" val="216812976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101A86A-D7A5-4FEF-9E59-801D8CF36BE8}" type="slidenum">
              <a:rPr lang="en-US"/>
              <a:pPr/>
              <a:t>‹#›</a:t>
            </a:fld>
            <a:endParaRPr lang="en-US" dirty="0"/>
          </a:p>
        </p:txBody>
      </p:sp>
    </p:spTree>
    <p:extLst>
      <p:ext uri="{BB962C8B-B14F-4D97-AF65-F5344CB8AC3E}">
        <p14:creationId xmlns:p14="http://schemas.microsoft.com/office/powerpoint/2010/main" xmlns="" val="14365091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42F5E12-8465-47C7-BD3F-3A2891891C76}" type="slidenum">
              <a:rPr lang="en-US"/>
              <a:pPr/>
              <a:t>‹#›</a:t>
            </a:fld>
            <a:endParaRPr lang="en-US" dirty="0"/>
          </a:p>
        </p:txBody>
      </p:sp>
    </p:spTree>
    <p:extLst>
      <p:ext uri="{BB962C8B-B14F-4D97-AF65-F5344CB8AC3E}">
        <p14:creationId xmlns:p14="http://schemas.microsoft.com/office/powerpoint/2010/main" xmlns="" val="344393218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9F1247B-8A19-45E7-B7ED-FDE5072BC2BE}" type="slidenum">
              <a:rPr lang="en-US"/>
              <a:pPr/>
              <a:t>‹#›</a:t>
            </a:fld>
            <a:endParaRPr lang="en-US" dirty="0"/>
          </a:p>
        </p:txBody>
      </p:sp>
    </p:spTree>
    <p:extLst>
      <p:ext uri="{BB962C8B-B14F-4D97-AF65-F5344CB8AC3E}">
        <p14:creationId xmlns:p14="http://schemas.microsoft.com/office/powerpoint/2010/main" xmlns="" val="46737393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111558D-76A8-4126-8ECF-4258973621A2}" type="slidenum">
              <a:rPr lang="en-US"/>
              <a:pPr/>
              <a:t>‹#›</a:t>
            </a:fld>
            <a:endParaRPr lang="en-US" dirty="0"/>
          </a:p>
        </p:txBody>
      </p:sp>
    </p:spTree>
    <p:extLst>
      <p:ext uri="{BB962C8B-B14F-4D97-AF65-F5344CB8AC3E}">
        <p14:creationId xmlns:p14="http://schemas.microsoft.com/office/powerpoint/2010/main" xmlns="" val="114033239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0E47A2F-625A-44DC-ADFB-1878E8160079}" type="slidenum">
              <a:rPr lang="en-US"/>
              <a:pPr/>
              <a:t>‹#›</a:t>
            </a:fld>
            <a:endParaRPr lang="en-US" dirty="0"/>
          </a:p>
        </p:txBody>
      </p:sp>
    </p:spTree>
    <p:extLst>
      <p:ext uri="{BB962C8B-B14F-4D97-AF65-F5344CB8AC3E}">
        <p14:creationId xmlns:p14="http://schemas.microsoft.com/office/powerpoint/2010/main" xmlns="" val="350774200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BD895A0F-3D98-4B99-BBE8-255B0D99533F}" type="slidenum">
              <a:rPr lang="en-US"/>
              <a:pPr/>
              <a:t>‹#›</a:t>
            </a:fld>
            <a:endParaRPr lang="en-US" dirty="0"/>
          </a:p>
        </p:txBody>
      </p:sp>
    </p:spTree>
    <p:extLst>
      <p:ext uri="{BB962C8B-B14F-4D97-AF65-F5344CB8AC3E}">
        <p14:creationId xmlns:p14="http://schemas.microsoft.com/office/powerpoint/2010/main" xmlns="" val="270799803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0E73715-14A6-45BC-B6B9-252414C543E7}" type="slidenum">
              <a:rPr lang="en-US"/>
              <a:pPr/>
              <a:t>‹#›</a:t>
            </a:fld>
            <a:endParaRPr lang="en-US" dirty="0"/>
          </a:p>
        </p:txBody>
      </p:sp>
    </p:spTree>
    <p:extLst>
      <p:ext uri="{BB962C8B-B14F-4D97-AF65-F5344CB8AC3E}">
        <p14:creationId xmlns:p14="http://schemas.microsoft.com/office/powerpoint/2010/main" xmlns="" val="23213889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8F905A93-69DC-4CC5-B18C-58EE405E09F4}" type="slidenum">
              <a:rPr lang="en-US"/>
              <a:pPr/>
              <a:t>‹#›</a:t>
            </a:fld>
            <a:endParaRPr lang="en-US" dirty="0"/>
          </a:p>
        </p:txBody>
      </p:sp>
    </p:spTree>
    <p:extLst>
      <p:ext uri="{BB962C8B-B14F-4D97-AF65-F5344CB8AC3E}">
        <p14:creationId xmlns:p14="http://schemas.microsoft.com/office/powerpoint/2010/main" xmlns="" val="3191301128"/>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3CEBCF1A-AAB6-4D0B-8380-099786166DB3}" type="slidenum">
              <a:rPr lang="en-US"/>
              <a:pPr/>
              <a:t>‹#›</a:t>
            </a:fld>
            <a:endParaRPr lang="en-US" dirty="0"/>
          </a:p>
        </p:txBody>
      </p:sp>
    </p:spTree>
    <p:extLst>
      <p:ext uri="{BB962C8B-B14F-4D97-AF65-F5344CB8AC3E}">
        <p14:creationId xmlns:p14="http://schemas.microsoft.com/office/powerpoint/2010/main" xmlns="" val="74047783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5D7A2ACD-A881-482D-A2A5-078019A06F2B}" type="slidenum">
              <a:rPr lang="en-US"/>
              <a:pPr/>
              <a:t>‹#›</a:t>
            </a:fld>
            <a:endParaRPr lang="en-US" dirty="0"/>
          </a:p>
        </p:txBody>
      </p:sp>
    </p:spTree>
    <p:extLst>
      <p:ext uri="{BB962C8B-B14F-4D97-AF65-F5344CB8AC3E}">
        <p14:creationId xmlns:p14="http://schemas.microsoft.com/office/powerpoint/2010/main" xmlns="" val="112954870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9EFB6550-304A-44AA-92E1-CAFD2EB5CE98}" type="slidenum">
              <a:rPr lang="en-US"/>
              <a:pPr/>
              <a:t>‹#›</a:t>
            </a:fld>
            <a:endParaRPr lang="en-US" dirty="0"/>
          </a:p>
        </p:txBody>
      </p:sp>
    </p:spTree>
    <p:extLst>
      <p:ext uri="{BB962C8B-B14F-4D97-AF65-F5344CB8AC3E}">
        <p14:creationId xmlns:p14="http://schemas.microsoft.com/office/powerpoint/2010/main" xmlns="" val="126343243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145363E-DD53-4291-BFE2-431072754889}" type="slidenum">
              <a:rPr lang="en-US"/>
              <a:pPr/>
              <a:t>‹#›</a:t>
            </a:fld>
            <a:endParaRPr lang="en-US" dirty="0"/>
          </a:p>
        </p:txBody>
      </p:sp>
    </p:spTree>
    <p:extLst>
      <p:ext uri="{BB962C8B-B14F-4D97-AF65-F5344CB8AC3E}">
        <p14:creationId xmlns:p14="http://schemas.microsoft.com/office/powerpoint/2010/main" xmlns="" val="13292876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B75CF8C-178A-4078-924C-3295E6AC2D25}" type="slidenum">
              <a:rPr lang="en-US"/>
              <a:pPr/>
              <a:t>‹#›</a:t>
            </a:fld>
            <a:endParaRPr lang="en-US" dirty="0"/>
          </a:p>
        </p:txBody>
      </p:sp>
    </p:spTree>
    <p:extLst>
      <p:ext uri="{BB962C8B-B14F-4D97-AF65-F5344CB8AC3E}">
        <p14:creationId xmlns:p14="http://schemas.microsoft.com/office/powerpoint/2010/main" xmlns="" val="218103315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FE404E86-4886-4110-995C-DBB481223BD6}" type="slidenum">
              <a:rPr lang="en-US"/>
              <a:pPr/>
              <a:t>‹#›</a:t>
            </a:fld>
            <a:endParaRPr lang="en-US" dirty="0"/>
          </a:p>
        </p:txBody>
      </p:sp>
    </p:spTree>
    <p:extLst>
      <p:ext uri="{BB962C8B-B14F-4D97-AF65-F5344CB8AC3E}">
        <p14:creationId xmlns:p14="http://schemas.microsoft.com/office/powerpoint/2010/main" xmlns="" val="270724396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A16EACBF-2CD3-452A-AD42-889032837A9F}" type="slidenum">
              <a:rPr lang="en-US"/>
              <a:pPr/>
              <a:t>‹#›</a:t>
            </a:fld>
            <a:endParaRPr lang="en-US" dirty="0"/>
          </a:p>
        </p:txBody>
      </p:sp>
    </p:spTree>
    <p:extLst>
      <p:ext uri="{BB962C8B-B14F-4D97-AF65-F5344CB8AC3E}">
        <p14:creationId xmlns:p14="http://schemas.microsoft.com/office/powerpoint/2010/main" xmlns="" val="392567251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483A44E-E417-40B6-B14A-69C246E34E19}" type="slidenum">
              <a:rPr lang="en-US"/>
              <a:pPr/>
              <a:t>‹#›</a:t>
            </a:fld>
            <a:endParaRPr lang="en-US" dirty="0"/>
          </a:p>
        </p:txBody>
      </p:sp>
    </p:spTree>
    <p:extLst>
      <p:ext uri="{BB962C8B-B14F-4D97-AF65-F5344CB8AC3E}">
        <p14:creationId xmlns:p14="http://schemas.microsoft.com/office/powerpoint/2010/main" xmlns="" val="78591567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61B8DEE-B509-4931-A9B1-8503B1196D63}" type="slidenum">
              <a:rPr lang="en-US"/>
              <a:pPr/>
              <a:t>‹#›</a:t>
            </a:fld>
            <a:endParaRPr lang="en-US" dirty="0"/>
          </a:p>
        </p:txBody>
      </p:sp>
    </p:spTree>
    <p:extLst>
      <p:ext uri="{BB962C8B-B14F-4D97-AF65-F5344CB8AC3E}">
        <p14:creationId xmlns:p14="http://schemas.microsoft.com/office/powerpoint/2010/main" xmlns="" val="3531027804"/>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6C896854-DB50-4462-9CF4-0564C8F2FC61}" type="slidenum">
              <a:rPr lang="en-US"/>
              <a:pPr/>
              <a:t>‹#›</a:t>
            </a:fld>
            <a:endParaRPr lang="en-US" dirty="0"/>
          </a:p>
        </p:txBody>
      </p:sp>
    </p:spTree>
    <p:extLst>
      <p:ext uri="{BB962C8B-B14F-4D97-AF65-F5344CB8AC3E}">
        <p14:creationId xmlns:p14="http://schemas.microsoft.com/office/powerpoint/2010/main" xmlns="" val="2141465860"/>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5270F6A-7D10-4FBC-A053-8746D8D9F1A4}" type="slidenum">
              <a:rPr lang="en-US"/>
              <a:pPr/>
              <a:t>‹#›</a:t>
            </a:fld>
            <a:endParaRPr lang="en-US" dirty="0"/>
          </a:p>
        </p:txBody>
      </p:sp>
    </p:spTree>
    <p:extLst>
      <p:ext uri="{BB962C8B-B14F-4D97-AF65-F5344CB8AC3E}">
        <p14:creationId xmlns:p14="http://schemas.microsoft.com/office/powerpoint/2010/main" xmlns="" val="1830943330"/>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7BF3548-8C33-4C74-AF5B-954C6FD84750}" type="slidenum">
              <a:rPr lang="en-US"/>
              <a:pPr/>
              <a:t>‹#›</a:t>
            </a:fld>
            <a:endParaRPr lang="en-US" dirty="0"/>
          </a:p>
        </p:txBody>
      </p:sp>
    </p:spTree>
    <p:extLst>
      <p:ext uri="{BB962C8B-B14F-4D97-AF65-F5344CB8AC3E}">
        <p14:creationId xmlns:p14="http://schemas.microsoft.com/office/powerpoint/2010/main" xmlns="" val="1546759696"/>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19469896-08A2-4CCA-A167-0E159E09364D}" type="slidenum">
              <a:rPr lang="en-US"/>
              <a:pPr/>
              <a:t>‹#›</a:t>
            </a:fld>
            <a:endParaRPr lang="en-US" dirty="0"/>
          </a:p>
        </p:txBody>
      </p:sp>
    </p:spTree>
    <p:extLst>
      <p:ext uri="{BB962C8B-B14F-4D97-AF65-F5344CB8AC3E}">
        <p14:creationId xmlns:p14="http://schemas.microsoft.com/office/powerpoint/2010/main" xmlns="" val="78552226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EA12059A-74EA-4EE1-A012-10A61F28438A}" type="slidenum">
              <a:rPr lang="en-US"/>
              <a:pPr/>
              <a:t>‹#›</a:t>
            </a:fld>
            <a:endParaRPr lang="en-US" dirty="0"/>
          </a:p>
        </p:txBody>
      </p:sp>
    </p:spTree>
    <p:extLst>
      <p:ext uri="{BB962C8B-B14F-4D97-AF65-F5344CB8AC3E}">
        <p14:creationId xmlns:p14="http://schemas.microsoft.com/office/powerpoint/2010/main" xmlns="" val="873785516"/>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8F46F15-95BA-4A0B-8B42-A39B4D857EAF}" type="slidenum">
              <a:rPr lang="en-US"/>
              <a:pPr/>
              <a:t>‹#›</a:t>
            </a:fld>
            <a:endParaRPr lang="en-US" dirty="0"/>
          </a:p>
        </p:txBody>
      </p:sp>
    </p:spTree>
    <p:extLst>
      <p:ext uri="{BB962C8B-B14F-4D97-AF65-F5344CB8AC3E}">
        <p14:creationId xmlns:p14="http://schemas.microsoft.com/office/powerpoint/2010/main" xmlns="" val="267692877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18F0645-3BDE-43F3-A0DF-D113A5240F6C}" type="slidenum">
              <a:rPr lang="en-US"/>
              <a:pPr/>
              <a:t>‹#›</a:t>
            </a:fld>
            <a:endParaRPr lang="en-US" dirty="0"/>
          </a:p>
        </p:txBody>
      </p:sp>
    </p:spTree>
    <p:extLst>
      <p:ext uri="{BB962C8B-B14F-4D97-AF65-F5344CB8AC3E}">
        <p14:creationId xmlns:p14="http://schemas.microsoft.com/office/powerpoint/2010/main" xmlns="" val="2870013325"/>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64A174E-E2A9-43BC-A786-CDB1443B52B7}" type="slidenum">
              <a:rPr lang="en-US"/>
              <a:pPr/>
              <a:t>‹#›</a:t>
            </a:fld>
            <a:endParaRPr lang="en-US" dirty="0"/>
          </a:p>
        </p:txBody>
      </p:sp>
    </p:spTree>
    <p:extLst>
      <p:ext uri="{BB962C8B-B14F-4D97-AF65-F5344CB8AC3E}">
        <p14:creationId xmlns:p14="http://schemas.microsoft.com/office/powerpoint/2010/main" xmlns="" val="235922740"/>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DF53A46-70E2-4C40-8284-1EB8170508F5}" type="slidenum">
              <a:rPr lang="en-US"/>
              <a:pPr/>
              <a:t>‹#›</a:t>
            </a:fld>
            <a:endParaRPr lang="en-US" dirty="0"/>
          </a:p>
        </p:txBody>
      </p:sp>
    </p:spTree>
    <p:extLst>
      <p:ext uri="{BB962C8B-B14F-4D97-AF65-F5344CB8AC3E}">
        <p14:creationId xmlns:p14="http://schemas.microsoft.com/office/powerpoint/2010/main" xmlns="" val="250204779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8A0F0E9-D543-498E-97C7-028FBB3EC65C}" type="slidenum">
              <a:rPr lang="en-US"/>
              <a:pPr/>
              <a:t>‹#›</a:t>
            </a:fld>
            <a:endParaRPr lang="en-US" dirty="0"/>
          </a:p>
        </p:txBody>
      </p:sp>
    </p:spTree>
    <p:extLst>
      <p:ext uri="{BB962C8B-B14F-4D97-AF65-F5344CB8AC3E}">
        <p14:creationId xmlns:p14="http://schemas.microsoft.com/office/powerpoint/2010/main" xmlns="" val="397970314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FE0603C2-24A4-4DF5-90B9-317C3EE4EEBF}" type="slidenum">
              <a:rPr lang="en-US"/>
              <a:pPr/>
              <a:t>‹#›</a:t>
            </a:fld>
            <a:endParaRPr lang="en-US" dirty="0"/>
          </a:p>
        </p:txBody>
      </p:sp>
    </p:spTree>
    <p:extLst>
      <p:ext uri="{BB962C8B-B14F-4D97-AF65-F5344CB8AC3E}">
        <p14:creationId xmlns:p14="http://schemas.microsoft.com/office/powerpoint/2010/main" xmlns="" val="939772230"/>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CE4BBF4-2EF6-462E-A46B-81B94E0184D4}" type="slidenum">
              <a:rPr lang="en-US"/>
              <a:pPr/>
              <a:t>‹#›</a:t>
            </a:fld>
            <a:endParaRPr lang="en-US" dirty="0"/>
          </a:p>
        </p:txBody>
      </p:sp>
    </p:spTree>
    <p:extLst>
      <p:ext uri="{BB962C8B-B14F-4D97-AF65-F5344CB8AC3E}">
        <p14:creationId xmlns:p14="http://schemas.microsoft.com/office/powerpoint/2010/main" xmlns="" val="61722174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88939DA-9AC6-436C-AD1A-F9D3C2679BF9}" type="slidenum">
              <a:rPr lang="en-US"/>
              <a:pPr/>
              <a:t>‹#›</a:t>
            </a:fld>
            <a:endParaRPr lang="en-US" dirty="0"/>
          </a:p>
        </p:txBody>
      </p:sp>
    </p:spTree>
    <p:extLst>
      <p:ext uri="{BB962C8B-B14F-4D97-AF65-F5344CB8AC3E}">
        <p14:creationId xmlns:p14="http://schemas.microsoft.com/office/powerpoint/2010/main" xmlns="" val="35966794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D659D40-E0D1-4F69-A74A-A3B5847EAE04}" type="slidenum">
              <a:rPr lang="en-US"/>
              <a:pPr/>
              <a:t>‹#›</a:t>
            </a:fld>
            <a:endParaRPr lang="en-US" dirty="0"/>
          </a:p>
        </p:txBody>
      </p:sp>
    </p:spTree>
    <p:extLst>
      <p:ext uri="{BB962C8B-B14F-4D97-AF65-F5344CB8AC3E}">
        <p14:creationId xmlns:p14="http://schemas.microsoft.com/office/powerpoint/2010/main" xmlns="" val="6452793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DBBB955-03E6-4CAC-B6E7-CE0A71E09DE3}" type="slidenum">
              <a:rPr lang="en-US"/>
              <a:pPr/>
              <a:t>‹#›</a:t>
            </a:fld>
            <a:endParaRPr lang="en-US" dirty="0"/>
          </a:p>
        </p:txBody>
      </p:sp>
    </p:spTree>
    <p:extLst>
      <p:ext uri="{BB962C8B-B14F-4D97-AF65-F5344CB8AC3E}">
        <p14:creationId xmlns:p14="http://schemas.microsoft.com/office/powerpoint/2010/main" xmlns="" val="319275869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A97179B-BB07-49D9-B576-DF75002F2FD0}" type="slidenum">
              <a:rPr lang="en-US"/>
              <a:pPr/>
              <a:t>‹#›</a:t>
            </a:fld>
            <a:endParaRPr lang="en-US" dirty="0"/>
          </a:p>
        </p:txBody>
      </p:sp>
    </p:spTree>
    <p:extLst>
      <p:ext uri="{BB962C8B-B14F-4D97-AF65-F5344CB8AC3E}">
        <p14:creationId xmlns:p14="http://schemas.microsoft.com/office/powerpoint/2010/main" xmlns="" val="164104911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9C9EA5C-3BAB-4A9E-B75B-6EF211235AE5}" type="slidenum">
              <a:rPr lang="en-US"/>
              <a:pPr/>
              <a:t>‹#›</a:t>
            </a:fld>
            <a:endParaRPr lang="en-US" dirty="0"/>
          </a:p>
        </p:txBody>
      </p:sp>
    </p:spTree>
    <p:extLst>
      <p:ext uri="{BB962C8B-B14F-4D97-AF65-F5344CB8AC3E}">
        <p14:creationId xmlns:p14="http://schemas.microsoft.com/office/powerpoint/2010/main" xmlns="" val="80458441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76036381-6B0B-4F91-97A5-7A335EB66D97}" type="slidenum">
              <a:rPr lang="en-US"/>
              <a:pPr/>
              <a:t>‹#›</a:t>
            </a:fld>
            <a:endParaRPr lang="en-US" dirty="0"/>
          </a:p>
        </p:txBody>
      </p:sp>
      <p:sp>
        <p:nvSpPr>
          <p:cNvPr id="1026" name="Rectangle 2"/>
          <p:cNvSpPr>
            <a:spLocks noGrp="1" noChangeArrowheads="1"/>
          </p:cNvSpPr>
          <p:nvPr>
            <p:ph type="title"/>
          </p:nvPr>
        </p:nvSpPr>
        <p:spPr bwMode="auto">
          <a:xfrm>
            <a:off x="457200" y="3187700"/>
            <a:ext cx="8229600" cy="1270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1027" name="Rectangle 3"/>
          <p:cNvSpPr>
            <a:spLocks noGrp="1" noChangeArrowheads="1"/>
          </p:cNvSpPr>
          <p:nvPr>
            <p:ph type="body" idx="1"/>
          </p:nvPr>
        </p:nvSpPr>
        <p:spPr bwMode="auto">
          <a:xfrm>
            <a:off x="457200" y="4445000"/>
            <a:ext cx="8229600" cy="203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fontAlgn="base">
        <a:spcBef>
          <a:spcPct val="0"/>
        </a:spcBef>
        <a:spcAft>
          <a:spcPct val="0"/>
        </a:spcAft>
        <a:defRPr sz="3000">
          <a:solidFill>
            <a:schemeClr val="tx1"/>
          </a:solidFill>
          <a:latin typeface="+mj-lt"/>
          <a:ea typeface="+mj-ea"/>
          <a:cs typeface="+mj-cs"/>
          <a:sym typeface="Verdana" charset="0"/>
        </a:defRPr>
      </a:lvl1pPr>
      <a:lvl2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fontAlgn="base">
        <a:spcBef>
          <a:spcPts val="600"/>
        </a:spcBef>
        <a:spcAft>
          <a:spcPct val="0"/>
        </a:spcAft>
        <a:defRPr sz="2400">
          <a:solidFill>
            <a:schemeClr val="tx1"/>
          </a:solidFill>
          <a:latin typeface="+mn-lt"/>
          <a:ea typeface="+mn-ea"/>
          <a:cs typeface="+mn-cs"/>
          <a:sym typeface="Verdana" charset="0"/>
        </a:defRPr>
      </a:lvl1pPr>
      <a:lvl2pPr marL="63500" indent="-63500" algn="l" rtl="0" fontAlgn="base">
        <a:spcBef>
          <a:spcPts val="500"/>
        </a:spcBef>
        <a:spcAft>
          <a:spcPct val="0"/>
        </a:spcAft>
        <a:defRPr sz="2400">
          <a:solidFill>
            <a:schemeClr val="tx1"/>
          </a:solidFill>
          <a:latin typeface="+mn-lt"/>
          <a:ea typeface="+mn-ea"/>
          <a:cs typeface="+mn-cs"/>
          <a:sym typeface="Verdana" charset="0"/>
        </a:defRPr>
      </a:lvl2pPr>
      <a:lvl3pPr marL="63500" indent="-63500" algn="l" rtl="0" fontAlgn="base">
        <a:spcBef>
          <a:spcPts val="600"/>
        </a:spcBef>
        <a:spcAft>
          <a:spcPct val="0"/>
        </a:spcAft>
        <a:defRPr sz="2400">
          <a:solidFill>
            <a:schemeClr val="tx1"/>
          </a:solidFill>
          <a:latin typeface="+mn-lt"/>
          <a:ea typeface="+mn-ea"/>
          <a:cs typeface="+mn-cs"/>
          <a:sym typeface="Verdana" charset="0"/>
        </a:defRPr>
      </a:lvl3pPr>
      <a:lvl4pPr marL="63500" indent="-63500" algn="l" rtl="0" fontAlgn="base">
        <a:spcBef>
          <a:spcPts val="400"/>
        </a:spcBef>
        <a:spcAft>
          <a:spcPct val="0"/>
        </a:spcAft>
        <a:defRPr sz="2400">
          <a:solidFill>
            <a:schemeClr val="tx1"/>
          </a:solidFill>
          <a:latin typeface="+mn-lt"/>
          <a:ea typeface="+mn-ea"/>
          <a:cs typeface="+mn-cs"/>
          <a:sym typeface="Verdana" charset="0"/>
        </a:defRPr>
      </a:lvl4pPr>
      <a:lvl5pPr marL="63500" indent="-63500" algn="l" rtl="0" fontAlgn="base">
        <a:spcBef>
          <a:spcPts val="400"/>
        </a:spcBef>
        <a:spcAft>
          <a:spcPct val="0"/>
        </a:spcAft>
        <a:defRPr sz="2400">
          <a:solidFill>
            <a:schemeClr val="tx1"/>
          </a:solidFill>
          <a:latin typeface="+mn-lt"/>
          <a:ea typeface="+mn-ea"/>
          <a:cs typeface="+mn-cs"/>
          <a:sym typeface="Verdana"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B125EA2B-647C-4636-AE20-5008662944F2}" type="slidenum">
              <a:rPr lang="en-US"/>
              <a:pPr/>
              <a:t>‹#›</a:t>
            </a:fld>
            <a:endParaRPr lang="en-US" dirty="0"/>
          </a:p>
        </p:txBody>
      </p:sp>
      <p:sp>
        <p:nvSpPr>
          <p:cNvPr id="2050" name="Rectangle 2"/>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2051" name="Rectangle 3"/>
          <p:cNvSpPr>
            <a:spLocks noGrp="1" noChangeArrowheads="1"/>
          </p:cNvSpPr>
          <p:nvPr>
            <p:ph type="body" idx="1"/>
          </p:nvPr>
        </p:nvSpPr>
        <p:spPr bwMode="auto">
          <a:xfrm>
            <a:off x="457200" y="1371600"/>
            <a:ext cx="8229600" cy="5257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409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100" dirty="0">
                <a:solidFill>
                  <a:srgbClr val="FFFFFF"/>
                </a:solidFill>
                <a:cs typeface="Arial" charset="0"/>
              </a:rPr>
              <a:t>Copyright © 2013 The Printer Working Group. All rights reserved.</a:t>
            </a:r>
          </a:p>
        </p:txBody>
      </p:sp>
      <p:sp>
        <p:nvSpPr>
          <p:cNvPr id="4099"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4100" name="Picture 4"/>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4101"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9A09CC97-5078-4EA7-856A-67806562DDC6}" type="slidenum">
              <a:rPr lang="en-US"/>
              <a:pPr/>
              <a:t>‹#›</a:t>
            </a:fld>
            <a:endParaRPr lang="en-US" dirty="0"/>
          </a:p>
        </p:txBody>
      </p:sp>
      <p:sp>
        <p:nvSpPr>
          <p:cNvPr id="4102" name="Rectangle 6"/>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826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826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639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97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512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100" dirty="0">
                <a:solidFill>
                  <a:srgbClr val="FFFFFF"/>
                </a:solidFill>
                <a:cs typeface="Arial" charset="0"/>
              </a:rPr>
              <a:t>Copyright © 2013 The Printer Working Group. All rights reserved.</a:t>
            </a:r>
          </a:p>
        </p:txBody>
      </p:sp>
      <p:sp>
        <p:nvSpPr>
          <p:cNvPr id="512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5124" name="Picture 4"/>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5125"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cs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fld id="{55F3D319-6B6D-469E-A9AC-D3E32B9C723D}" type="slidenum">
              <a:rPr lang="en-US"/>
              <a:pPr/>
              <a:t>‹#›</a:t>
            </a:fld>
            <a:endParaRPr lang="en-US" dirty="0"/>
          </a:p>
        </p:txBody>
      </p:sp>
      <p:sp>
        <p:nvSpPr>
          <p:cNvPr id="5126" name="Rectangle 6"/>
          <p:cNvSpPr>
            <a:spLocks noGrp="1" noChangeArrowheads="1"/>
          </p:cNvSpPr>
          <p:nvPr>
            <p:ph type="title"/>
          </p:nvPr>
        </p:nvSpPr>
        <p:spPr bwMode="auto">
          <a:xfrm>
            <a:off x="457200" y="46038"/>
            <a:ext cx="6629400" cy="101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5127" name="Rectangle 7"/>
          <p:cNvSpPr>
            <a:spLocks noGrp="1" noChangeArrowheads="1"/>
          </p:cNvSpPr>
          <p:nvPr>
            <p:ph type="body" idx="1"/>
          </p:nvPr>
        </p:nvSpPr>
        <p:spPr bwMode="auto">
          <a:xfrm>
            <a:off x="457200" y="1371600"/>
            <a:ext cx="8128000" cy="5257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smtClean="0">
                <a:sym typeface="Verdana" charset="0"/>
              </a:rPr>
              <a:t>Click to edit Master text styles</a:t>
            </a:r>
          </a:p>
          <a:p>
            <a:pPr lvl="1"/>
            <a:r>
              <a:rPr lang="en-US" smtClean="0">
                <a:sym typeface="Verdana" charset="0"/>
              </a:rPr>
              <a:t>Second level</a:t>
            </a:r>
          </a:p>
          <a:p>
            <a:pPr lvl="2"/>
            <a:r>
              <a:rPr lang="en-US" smtClean="0">
                <a:sym typeface="Verdana" charset="0"/>
              </a:rPr>
              <a:t>Third level</a:t>
            </a:r>
          </a:p>
          <a:p>
            <a:pPr lvl="3"/>
            <a:r>
              <a:rPr lang="en-US" smtClean="0">
                <a:sym typeface="Verdana" charset="0"/>
              </a:rPr>
              <a:t>Fourth level</a:t>
            </a:r>
          </a:p>
          <a:p>
            <a:pPr lvl="4"/>
            <a:r>
              <a:rPr lang="en-US" smtClean="0">
                <a:sym typeface="Verdana"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ftp://ftp.pwg.org/pub/pwg/cloud/wd/wd-cloudimagingmodel10-20141020.pdf"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wg.org/cloud/index.html" TargetMode="External"/><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C66C8FB3-9357-41B6-841F-923DA88E9427}" type="slidenum">
              <a:rPr lang="en-US"/>
              <a:pPr/>
              <a:t>1</a:t>
            </a:fld>
            <a:endParaRPr lang="en-US" dirty="0"/>
          </a:p>
        </p:txBody>
      </p:sp>
      <p:sp>
        <p:nvSpPr>
          <p:cNvPr id="6145"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6146" name="Rectangle 2"/>
          <p:cNvSpPr>
            <a:spLocks/>
          </p:cNvSpPr>
          <p:nvPr/>
        </p:nvSpPr>
        <p:spPr bwMode="auto">
          <a:xfrm>
            <a:off x="0" y="6553200"/>
            <a:ext cx="9144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000" dirty="0" smtClean="0">
                <a:solidFill>
                  <a:schemeClr val="bg1"/>
                </a:solidFill>
                <a:cs typeface="Arial" charset="0"/>
              </a:rPr>
              <a:t>    </a:t>
            </a:r>
            <a:endParaRPr lang="en-US" sz="1000" dirty="0">
              <a:solidFill>
                <a:schemeClr val="bg1"/>
              </a:solidFill>
              <a:cs typeface="Arial" charset="0"/>
            </a:endParaRPr>
          </a:p>
        </p:txBody>
      </p:sp>
      <p:sp>
        <p:nvSpPr>
          <p:cNvPr id="6147"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wrap="none" lIns="0" tIns="0" rIns="40640" bIns="0">
            <a:spAutoFit/>
          </a:bodyPr>
          <a:lstStyle/>
          <a:p>
            <a:pPr marL="39688"/>
            <a:r>
              <a:rPr lang="en-US" sz="3600" dirty="0">
                <a:solidFill>
                  <a:srgbClr val="4B5AA8"/>
                </a:solidFill>
                <a:latin typeface="Arial Bold" charset="0"/>
                <a:cs typeface="Arial Bold" charset="0"/>
                <a:sym typeface="Arial Bold" charset="0"/>
              </a:rPr>
              <a:t>The Printer Working Group</a:t>
            </a:r>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6150" name="Rectangle 6"/>
          <p:cNvSpPr>
            <a:spLocks noGrp="1" noChangeArrowheads="1"/>
          </p:cNvSpPr>
          <p:nvPr>
            <p:ph type="body" idx="1"/>
          </p:nvPr>
        </p:nvSpPr>
        <p:spPr>
          <a:ln/>
        </p:spPr>
        <p:txBody>
          <a:bodyPr rIns="132080"/>
          <a:lstStyle/>
          <a:p>
            <a:pPr lvl="0">
              <a:buSzPct val="100000"/>
              <a:defRPr/>
            </a:pPr>
            <a:r>
              <a:rPr lang="en-US" dirty="0" smtClean="0"/>
              <a:t>November 4, 2014        </a:t>
            </a:r>
          </a:p>
          <a:p>
            <a:pPr lvl="0">
              <a:buSzPct val="100000"/>
              <a:defRPr/>
            </a:pPr>
            <a:r>
              <a:rPr lang="en-US" dirty="0" smtClean="0"/>
              <a:t>PWG F2F Plenary Meeting</a:t>
            </a:r>
          </a:p>
          <a:p>
            <a:pPr lvl="0">
              <a:buSzPct val="100000"/>
              <a:defRPr/>
            </a:pPr>
            <a:r>
              <a:rPr lang="en-US" dirty="0" smtClean="0"/>
              <a:t>Waltham, Massachusetts</a:t>
            </a:r>
            <a:endParaRPr lang="en-US" dirty="0"/>
          </a:p>
        </p:txBody>
      </p:sp>
      <p:sp>
        <p:nvSpPr>
          <p:cNvPr id="6151"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63CCBAE5-9645-45B6-B5FD-F6C129332B43}" type="slidenum">
              <a:rPr lang="en-US" sz="1100">
                <a:solidFill>
                  <a:srgbClr val="FFFFFF"/>
                </a:solidFill>
                <a:cs typeface="Arial" charset="0"/>
              </a:rPr>
              <a:pPr algn="ctr"/>
              <a:t>1</a:t>
            </a:fld>
            <a:endParaRPr lang="en-US" sz="1100" dirty="0">
              <a:solidFill>
                <a:srgbClr val="FFFFFF"/>
              </a:solidFill>
              <a:cs typeface="Arial" charset="0"/>
            </a:endParaRPr>
          </a:p>
        </p:txBody>
      </p:sp>
      <p:sp>
        <p:nvSpPr>
          <p:cNvPr id="11" name="Rectangle 5"/>
          <p:cNvSpPr>
            <a:spLocks noGrp="1" noChangeArrowheads="1"/>
          </p:cNvSpPr>
          <p:nvPr>
            <p:ph type="title"/>
          </p:nvPr>
        </p:nvSpPr>
        <p:spPr>
          <a:xfrm>
            <a:off x="-152400" y="2819400"/>
            <a:ext cx="9448800" cy="1447800"/>
          </a:xfrm>
          <a:ln/>
        </p:spPr>
        <p:txBody>
          <a:bodyPr rIns="132080">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t> </a:t>
            </a:r>
            <a:br>
              <a:rPr lang="en-US" sz="2400" dirty="0" smtClean="0"/>
            </a:br>
            <a:r>
              <a:rPr lang="en-US" dirty="0" smtClean="0"/>
              <a:t/>
            </a:r>
            <a:br>
              <a:rPr lang="en-US" dirty="0" smtClean="0"/>
            </a:br>
            <a:r>
              <a:rPr lang="en-US" sz="3600" dirty="0" smtClean="0"/>
              <a:t>Cloud Imaging Model Workgroup Status</a:t>
            </a:r>
            <a:br>
              <a:rPr lang="en-US" sz="3600" dirty="0" smtClean="0"/>
            </a:br>
            <a:endParaRPr lang="en-US" sz="29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2</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Introduction</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2</a:t>
            </a:fld>
            <a:endParaRPr lang="en-US" sz="1100" dirty="0">
              <a:solidFill>
                <a:srgbClr val="FFFFFF"/>
              </a:solidFill>
              <a:cs typeface="Arial" charset="0"/>
            </a:endParaRPr>
          </a:p>
        </p:txBody>
      </p:sp>
      <p:sp>
        <p:nvSpPr>
          <p:cNvPr id="11" name="Content Placeholder 2"/>
          <p:cNvSpPr>
            <a:spLocks noGrp="1"/>
          </p:cNvSpPr>
          <p:nvPr>
            <p:ph idx="1"/>
          </p:nvPr>
        </p:nvSpPr>
        <p:spPr>
          <a:xfrm>
            <a:off x="533400" y="1371600"/>
            <a:ext cx="8229600" cy="5257800"/>
          </a:xfrm>
        </p:spPr>
        <p:txBody>
          <a:bodyPr/>
          <a:lstStyle/>
          <a:p>
            <a:pPr algn="just">
              <a:spcBef>
                <a:spcPts val="1000"/>
              </a:spcBef>
            </a:pPr>
            <a:r>
              <a:rPr lang="en-US" sz="2000" dirty="0" smtClean="0"/>
              <a:t>The intent of the Cloud Imaging Model Working Group is to develop a model for providing Imaging Services via a Cloud Imaging System in a way consistent with the PWG Semantic Model.</a:t>
            </a:r>
          </a:p>
          <a:p>
            <a:pPr algn="just">
              <a:spcBef>
                <a:spcPts val="1000"/>
              </a:spcBef>
            </a:pPr>
            <a:r>
              <a:rPr lang="en-US" sz="2000" dirty="0" smtClean="0"/>
              <a:t>The current PWG Cloud Imaging Model contends that the operations interface between a User Client and a Cloud Imaging Service is no different than that between a User Client and any networked Imaging Service, with the exception of asynchronous notification capability (if any).</a:t>
            </a:r>
          </a:p>
          <a:p>
            <a:pPr algn="just">
              <a:spcBef>
                <a:spcPts val="1000"/>
              </a:spcBef>
            </a:pPr>
            <a:r>
              <a:rPr lang="en-US" sz="2000" dirty="0" smtClean="0"/>
              <a:t>However, Cloud Imaging Services often must interface with out-of-cloud end devices (e.g., printers, scanners) to which direct access is blocked by a firewall. The PWG Model identifies a Local Imaging System Proxy intermediate agent and  defines a new set of operations from Proxy to Cloud Service</a:t>
            </a:r>
            <a:r>
              <a:rPr lang="en-US" sz="2400" dirty="0" smtClean="0"/>
              <a:t>.</a:t>
            </a:r>
          </a:p>
          <a:p>
            <a:endParaRPr lang="en-US" sz="2400" dirty="0" smtClean="0"/>
          </a:p>
        </p:txBody>
      </p:sp>
      <p:sp>
        <p:nvSpPr>
          <p:cNvPr id="12" name="Rectangle 2"/>
          <p:cNvSpPr>
            <a:spLocks/>
          </p:cNvSpPr>
          <p:nvPr/>
        </p:nvSpPr>
        <p:spPr bwMode="auto">
          <a:xfrm>
            <a:off x="127000" y="6629400"/>
            <a:ext cx="863600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0E49B031-1201-44C8-8F56-F009667430F0}" type="slidenum">
              <a:rPr lang="en-US"/>
              <a:pPr/>
              <a:t>3</a:t>
            </a:fld>
            <a:endParaRPr lang="en-US" dirty="0"/>
          </a:p>
        </p:txBody>
      </p:sp>
      <p:sp>
        <p:nvSpPr>
          <p:cNvPr id="819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819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8197" name="Rectangle 5"/>
          <p:cNvSpPr>
            <a:spLocks noGrp="1" noChangeArrowheads="1"/>
          </p:cNvSpPr>
          <p:nvPr>
            <p:ph type="title"/>
          </p:nvPr>
        </p:nvSpPr>
        <p:spPr>
          <a:ln/>
        </p:spPr>
        <p:txBody>
          <a:bodyPr rIns="132080"/>
          <a:lstStyle/>
          <a:p>
            <a:r>
              <a:rPr lang="en-US" dirty="0" smtClean="0"/>
              <a:t>Officers and Contributors</a:t>
            </a:r>
            <a:endParaRPr lang="en-US" dirty="0"/>
          </a:p>
        </p:txBody>
      </p:sp>
      <p:sp>
        <p:nvSpPr>
          <p:cNvPr id="819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B517C623-58B0-4D5D-8B4A-16127E5567D5}" type="slidenum">
              <a:rPr lang="en-US" sz="1100">
                <a:solidFill>
                  <a:srgbClr val="FFFFFF"/>
                </a:solidFill>
                <a:cs typeface="Arial" charset="0"/>
              </a:rPr>
              <a:pPr algn="ctr"/>
              <a:t>3</a:t>
            </a:fld>
            <a:endParaRPr lang="en-US" sz="1100" dirty="0">
              <a:solidFill>
                <a:srgbClr val="FFFFFF"/>
              </a:solidFill>
              <a:cs typeface="Arial" charset="0"/>
            </a:endParaRPr>
          </a:p>
        </p:txBody>
      </p:sp>
      <p:sp>
        <p:nvSpPr>
          <p:cNvPr id="11" name="Content Placeholder 2"/>
          <p:cNvSpPr>
            <a:spLocks noGrp="1"/>
          </p:cNvSpPr>
          <p:nvPr>
            <p:ph idx="1"/>
          </p:nvPr>
        </p:nvSpPr>
        <p:spPr>
          <a:xfrm>
            <a:off x="304800" y="1295400"/>
            <a:ext cx="8458200" cy="5257800"/>
          </a:xfrm>
        </p:spPr>
        <p:txBody>
          <a:bodyPr/>
          <a:lstStyle/>
          <a:p>
            <a:r>
              <a:rPr lang="en-US" sz="2400" dirty="0" smtClean="0"/>
              <a:t>Chair: Ron Nevo (Samsung)</a:t>
            </a:r>
          </a:p>
          <a:p>
            <a:r>
              <a:rPr lang="en-US" sz="2400" dirty="0" smtClean="0"/>
              <a:t>Vice Chair: Bill Wagner (TIC)</a:t>
            </a:r>
          </a:p>
          <a:p>
            <a:r>
              <a:rPr lang="en-US" sz="2400" dirty="0" smtClean="0"/>
              <a:t>Secretary: Michael Sweet (Apple)</a:t>
            </a:r>
          </a:p>
          <a:p>
            <a:r>
              <a:rPr lang="en-US" sz="2400" dirty="0" smtClean="0"/>
              <a:t>Document Editors</a:t>
            </a:r>
          </a:p>
          <a:p>
            <a:pPr lvl="1"/>
            <a:r>
              <a:rPr lang="en-US" sz="2000" dirty="0" smtClean="0"/>
              <a:t>Bill Wagner (TIC): Editor</a:t>
            </a:r>
          </a:p>
          <a:p>
            <a:pPr lvl="1"/>
            <a:r>
              <a:rPr lang="en-US" sz="2000" dirty="0" smtClean="0"/>
              <a:t>Ron Nevo (Samsung): Editor</a:t>
            </a: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F75E8AD2-94D0-4163-AF98-CB3472D60DEB}" type="slidenum">
              <a:rPr lang="en-US"/>
              <a:pPr/>
              <a:t>4</a:t>
            </a:fld>
            <a:endParaRPr lang="en-US" dirty="0"/>
          </a:p>
        </p:txBody>
      </p:sp>
      <p:sp>
        <p:nvSpPr>
          <p:cNvPr id="1024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1024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0245" name="Rectangle 5"/>
          <p:cNvSpPr>
            <a:spLocks noGrp="1" noChangeArrowheads="1"/>
          </p:cNvSpPr>
          <p:nvPr>
            <p:ph type="title"/>
          </p:nvPr>
        </p:nvSpPr>
        <p:spPr>
          <a:xfrm>
            <a:off x="457200" y="46038"/>
            <a:ext cx="7086600" cy="1016000"/>
          </a:xfrm>
          <a:ln/>
        </p:spPr>
        <p:txBody>
          <a:bodyPr rIns="132080"/>
          <a:lstStyle/>
          <a:p>
            <a:r>
              <a:rPr lang="en-US" dirty="0" smtClean="0"/>
              <a:t>Status of Requirements and Model</a:t>
            </a:r>
            <a:endParaRPr lang="en-US" dirty="0"/>
          </a:p>
        </p:txBody>
      </p:sp>
      <p:sp>
        <p:nvSpPr>
          <p:cNvPr id="10246" name="Rectangle 6"/>
          <p:cNvSpPr>
            <a:spLocks noGrp="1" noChangeArrowheads="1"/>
          </p:cNvSpPr>
          <p:nvPr>
            <p:ph type="body" idx="1"/>
          </p:nvPr>
        </p:nvSpPr>
        <p:spPr>
          <a:xfrm>
            <a:off x="0" y="1066800"/>
            <a:ext cx="9144000" cy="4267200"/>
          </a:xfrm>
          <a:ln/>
        </p:spPr>
        <p:txBody>
          <a:bodyPr rIns="132080"/>
          <a:lstStyle/>
          <a:p>
            <a:r>
              <a:rPr lang="en-US" sz="2000" dirty="0" smtClean="0"/>
              <a:t>Draft at:</a:t>
            </a:r>
          </a:p>
          <a:p>
            <a:r>
              <a:rPr lang="en-US" sz="1600" dirty="0" smtClean="0">
                <a:hlinkClick r:id="rId3"/>
              </a:rPr>
              <a:t>ftp://ftp.pwg.org/pub/pwg/cloud/wd/wd-cloudimagingmodel10-20141020.pdf</a:t>
            </a:r>
            <a:endParaRPr lang="en-US" sz="1600" dirty="0" smtClean="0"/>
          </a:p>
          <a:p>
            <a:r>
              <a:rPr lang="en-US" sz="2000" dirty="0" smtClean="0"/>
              <a:t>Schedule</a:t>
            </a:r>
          </a:p>
          <a:p>
            <a:pPr lvl="1"/>
            <a:r>
              <a:rPr lang="en-US" sz="1600" dirty="0" smtClean="0"/>
              <a:t>Current Draft is at  Prototype Draft level, nominally complete but subject to review and correction</a:t>
            </a:r>
          </a:p>
          <a:p>
            <a:pPr lvl="1"/>
            <a:r>
              <a:rPr lang="en-US" sz="1600" dirty="0" smtClean="0"/>
              <a:t>Advance to Stable level, working group last call, and PWG Last Call  requires notice of prototyping of the model binding by either the IPP or SM WG. </a:t>
            </a:r>
          </a:p>
          <a:p>
            <a:pPr lvl="1"/>
            <a:r>
              <a:rPr lang="en-US" sz="1600" dirty="0" smtClean="0"/>
              <a:t>It is anticipated that IPP INFRA interoperability testing and specification Last Call will be completed by Q4 2014, and that the Cloud Imaging Requirements and Model Specification may then be advanced to stable state, submitted to WG and then PWG Last Call, and then voted on.</a:t>
            </a:r>
          </a:p>
          <a:p>
            <a:r>
              <a:rPr lang="en-US" sz="2000" dirty="0" smtClean="0"/>
              <a:t>Next Steps</a:t>
            </a:r>
          </a:p>
          <a:p>
            <a:pPr lvl="1"/>
            <a:r>
              <a:rPr lang="en-US" sz="1600" dirty="0" smtClean="0"/>
              <a:t>On receiving prototype notice on IPP INFRA with prototype comments, draft will be updated and advanced to Stable level and subjected to WG last call.</a:t>
            </a:r>
          </a:p>
          <a:p>
            <a:pPr lvl="1"/>
            <a:r>
              <a:rPr lang="en-US" sz="1600" dirty="0" smtClean="0"/>
              <a:t>Working Group approved draft is submitted to PWG Last Call, and Last Call comments are resolved prior to  putting the specification up for PWG Vote.</a:t>
            </a:r>
          </a:p>
          <a:p>
            <a:pPr lvl="1"/>
            <a:r>
              <a:rPr lang="en-US" sz="1600" dirty="0" smtClean="0"/>
              <a:t>When the Cloud Model specification is approved, the Cloud Model information will be transferred to the Semantic Model WG for inclusion into SM3. </a:t>
            </a:r>
          </a:p>
          <a:p>
            <a:pPr lvl="1"/>
            <a:r>
              <a:rPr lang="en-US" sz="1600" dirty="0" smtClean="0"/>
              <a:t>The Cloud Imaging Model Workgroup Charter identifies no further projects.</a:t>
            </a:r>
          </a:p>
          <a:p>
            <a:pPr lvl="1"/>
            <a:endParaRPr lang="en-US" sz="1600" dirty="0" smtClean="0"/>
          </a:p>
          <a:p>
            <a:pPr lvl="1"/>
            <a:endParaRPr lang="en-US" sz="1600" dirty="0" smtClean="0"/>
          </a:p>
          <a:p>
            <a:pPr lvl="1"/>
            <a:endParaRPr lang="en-US" sz="2000" dirty="0" smtClean="0"/>
          </a:p>
          <a:p>
            <a:pPr lvl="1">
              <a:buNone/>
            </a:pPr>
            <a:endParaRPr lang="en-US" sz="20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p:txBody>
      </p:sp>
      <p:sp>
        <p:nvSpPr>
          <p:cNvPr id="10247"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7BB70B80-6B63-4A5E-A3BC-535397C04287}" type="slidenum">
              <a:rPr lang="en-US" sz="1100">
                <a:solidFill>
                  <a:srgbClr val="FFFFFF"/>
                </a:solidFill>
                <a:cs typeface="Arial" charset="0"/>
              </a:rPr>
              <a:pPr algn="ctr"/>
              <a:t>4</a:t>
            </a:fld>
            <a:endParaRPr lang="en-US" sz="1100" dirty="0">
              <a:solidFill>
                <a:srgbClr val="FFFFFF"/>
              </a:solidFill>
              <a:cs typeface="Arial" charset="0"/>
            </a:endParaRPr>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extLst>
      <p:ext uri="{BB962C8B-B14F-4D97-AF65-F5344CB8AC3E}">
        <p14:creationId xmlns:p14="http://schemas.microsoft.com/office/powerpoint/2010/main" xmlns="" val="254210205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fld id="{4EAEC5C5-365B-4174-9D2D-B4D75B9316AA}" type="slidenum">
              <a:rPr lang="en-US"/>
              <a:pPr/>
              <a:t>5</a:t>
            </a:fld>
            <a:endParaRPr lang="en-US" dirty="0"/>
          </a:p>
        </p:txBody>
      </p:sp>
      <p:sp>
        <p:nvSpPr>
          <p:cNvPr id="1228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xmlns="" w="9525" cap="flat">
                <a:solidFill>
                  <a:schemeClr val="tx1"/>
                </a:solidFill>
                <a:round/>
                <a:headEnd type="none" w="med" len="med"/>
                <a:tailEnd type="none" w="med" len="med"/>
              </a14:hiddenLine>
            </a:ext>
          </a:extLst>
        </p:spPr>
        <p:txBody>
          <a:bodyPr lIns="0" tIns="0" rIns="0" bIns="0"/>
          <a:lstStyle/>
          <a:p>
            <a:endParaRPr lang="en-US" dirty="0"/>
          </a:p>
        </p:txBody>
      </p:sp>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chemeClr val="tx1"/>
                </a:solidFill>
                <a:round/>
                <a:headEnd/>
                <a:tailEnd/>
              </a14:hiddenLine>
            </a:ext>
          </a:extLst>
        </p:spPr>
      </p:pic>
      <p:sp>
        <p:nvSpPr>
          <p:cNvPr id="1229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xmlns="" w="9525" cap="flat">
                <a:solidFill>
                  <a:schemeClr val="tx1"/>
                </a:solidFill>
                <a:miter lim="800000"/>
                <a:headEnd type="none" w="med" len="med"/>
                <a:tailEnd type="none" w="med" len="med"/>
              </a14:hiddenLine>
            </a:ext>
          </a:extLst>
        </p:spPr>
        <p:txBody>
          <a:bodyPr lIns="0" tIns="0" rIns="0" bIns="0"/>
          <a:lstStyle/>
          <a:p>
            <a:endParaRPr lang="en-US" dirty="0"/>
          </a:p>
        </p:txBody>
      </p:sp>
      <p:sp>
        <p:nvSpPr>
          <p:cNvPr id="12295"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anchor="ctr"/>
          <a:lstStyle>
            <a:lvl1pPr>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lgn="ctr"/>
            <a:fld id="{40E56B8F-CDEC-4568-BCA5-E6C4D2A5522F}" type="slidenum">
              <a:rPr lang="en-US" sz="1100">
                <a:solidFill>
                  <a:srgbClr val="FFFFFF"/>
                </a:solidFill>
                <a:cs typeface="Arial" charset="0"/>
              </a:rPr>
              <a:pPr algn="ctr"/>
              <a:t>5</a:t>
            </a:fld>
            <a:endParaRPr lang="en-US" sz="1100" dirty="0">
              <a:solidFill>
                <a:srgbClr val="FFFFFF"/>
              </a:solidFill>
              <a:cs typeface="Arial" charset="0"/>
            </a:endParaRPr>
          </a:p>
        </p:txBody>
      </p:sp>
      <p:sp>
        <p:nvSpPr>
          <p:cNvPr id="11" name="Title 1"/>
          <p:cNvSpPr txBox="1">
            <a:spLocks/>
          </p:cNvSpPr>
          <p:nvPr/>
        </p:nvSpPr>
        <p:spPr bwMode="auto">
          <a:xfrm>
            <a:off x="97115" y="63500"/>
            <a:ext cx="6477000" cy="101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vert="horz" wrap="square" lIns="50800" tIns="50800" rIns="91440" bIns="50800" numCol="1" anchor="b" anchorCtr="0" compatLnSpc="1">
            <a:prstTxWarp prst="textNoShape">
              <a:avLst/>
            </a:prstTxWarp>
          </a:bodyPr>
          <a:lstStyle>
            <a:lvl1pPr marL="39688" algn="l" rtl="0" fontAlgn="base">
              <a:spcBef>
                <a:spcPct val="0"/>
              </a:spcBef>
              <a:spcAft>
                <a:spcPct val="0"/>
              </a:spcAft>
              <a:defRPr sz="3000">
                <a:solidFill>
                  <a:srgbClr val="FFFFFF"/>
                </a:solidFill>
                <a:latin typeface="+mj-lt"/>
                <a:ea typeface="+mj-ea"/>
                <a:cs typeface="+mj-cs"/>
                <a:sym typeface="Verdana" charset="0"/>
              </a:defRPr>
            </a:lvl1pPr>
            <a:lvl2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en-US" kern="0" dirty="0" smtClean="0"/>
              <a:t>Cloud Imaging WG Participation</a:t>
            </a:r>
            <a:endParaRPr lang="en-US" kern="0" dirty="0"/>
          </a:p>
        </p:txBody>
      </p:sp>
      <p:sp>
        <p:nvSpPr>
          <p:cNvPr id="12" name="Content Placeholder 2"/>
          <p:cNvSpPr>
            <a:spLocks noGrp="1"/>
          </p:cNvSpPr>
          <p:nvPr>
            <p:ph idx="1"/>
          </p:nvPr>
        </p:nvSpPr>
        <p:spPr>
          <a:xfrm>
            <a:off x="228600" y="1371600"/>
            <a:ext cx="8686800" cy="5257800"/>
          </a:xfrm>
        </p:spPr>
        <p:txBody>
          <a:bodyPr/>
          <a:lstStyle/>
          <a:p>
            <a:r>
              <a:rPr lang="en-US" sz="2400" dirty="0" smtClean="0"/>
              <a:t>We welcome participation from all interested parties</a:t>
            </a:r>
          </a:p>
          <a:p>
            <a:r>
              <a:rPr lang="en-US" sz="2400" dirty="0" smtClean="0"/>
              <a:t>Cloud Imaging Working Group Web page</a:t>
            </a:r>
          </a:p>
          <a:p>
            <a:pPr lvl="1"/>
            <a:r>
              <a:rPr lang="en-US" sz="2000" dirty="0" smtClean="0"/>
              <a:t> </a:t>
            </a:r>
            <a:r>
              <a:rPr lang="en-US" sz="2000" dirty="0" smtClean="0">
                <a:hlinkClick r:id="rId3"/>
              </a:rPr>
              <a:t>http://www.pwg.org/cloud/index.html</a:t>
            </a:r>
            <a:endParaRPr lang="en-US" sz="2000" dirty="0" smtClean="0"/>
          </a:p>
          <a:p>
            <a:r>
              <a:rPr lang="en-US" sz="2400" dirty="0" smtClean="0"/>
              <a:t>Subscribe to the Cloud mailing list</a:t>
            </a:r>
          </a:p>
          <a:p>
            <a:pPr lvl="1"/>
            <a:r>
              <a:rPr lang="en-US" sz="2000" dirty="0" smtClean="0"/>
              <a:t>https://www.pwg.org/mailman/listinfo/cloud</a:t>
            </a:r>
          </a:p>
          <a:p>
            <a:pPr lvl="1"/>
            <a:r>
              <a:rPr lang="en-US" sz="2000" dirty="0" smtClean="0"/>
              <a:t>cloud@pwg.org</a:t>
            </a:r>
          </a:p>
          <a:p>
            <a:r>
              <a:rPr lang="en-US" sz="2400" dirty="0" smtClean="0"/>
              <a:t>Cloud Imaging WG holds bi-weekly phone conferences announced on the Cloud mailing list</a:t>
            </a:r>
          </a:p>
          <a:p>
            <a:pPr lvl="1"/>
            <a:r>
              <a:rPr lang="en-US" sz="2000" dirty="0" smtClean="0"/>
              <a:t> Next conference call </a:t>
            </a:r>
            <a:r>
              <a:rPr lang="en-US" sz="2000" smtClean="0"/>
              <a:t>is November 24, </a:t>
            </a:r>
            <a:r>
              <a:rPr lang="en-US" sz="2000" dirty="0" smtClean="0"/>
              <a:t>2014 at 3 pm EDT</a:t>
            </a:r>
          </a:p>
          <a:p>
            <a:pPr lvl="1"/>
            <a:r>
              <a:rPr lang="en-US" sz="2000" dirty="0" smtClean="0"/>
              <a:t>Conference Calls on same weeks as SM3 conference calls.</a:t>
            </a:r>
          </a:p>
          <a:p>
            <a:pPr lvl="1"/>
            <a:r>
              <a:rPr lang="en-US" sz="2000" dirty="0" smtClean="0"/>
              <a:t>Conferences on opposite weeks of IPP WG calls</a:t>
            </a:r>
            <a:endParaRPr lang="en-US" sz="2000" dirty="0"/>
          </a:p>
        </p:txBody>
      </p:sp>
      <p:sp>
        <p:nvSpPr>
          <p:cNvPr id="10" name="Rectangle 2"/>
          <p:cNvSpPr>
            <a:spLocks/>
          </p:cNvSpPr>
          <p:nvPr/>
        </p:nvSpPr>
        <p:spPr bwMode="auto">
          <a:xfrm>
            <a:off x="127000" y="6629400"/>
            <a:ext cx="8636000"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chemeClr val="tx1"/>
                </a:solidFill>
                <a:miter lim="800000"/>
                <a:headEnd type="none" w="med" len="med"/>
                <a:tailEnd type="none" w="med" len="med"/>
              </a14:hiddenLine>
            </a:ext>
          </a:extLst>
        </p:spPr>
        <p:txBody>
          <a:bodyPr lIns="0" tIns="0" rIns="40640" bIns="0" anchor="ctr"/>
          <a:lstStyle/>
          <a:p>
            <a:pPr marL="39688"/>
            <a:r>
              <a:rPr lang="en-US" sz="1000" dirty="0" smtClean="0">
                <a:solidFill>
                  <a:schemeClr val="bg1"/>
                </a:solidFill>
              </a:rPr>
              <a:t>Copyright © 2014 The Printer Working Group. All rights reserved. The IPP Everywhere and PWG logos are trademarks of The Printer Working Group</a:t>
            </a:r>
            <a:r>
              <a:rPr lang="en-US" sz="1100" dirty="0" smtClean="0">
                <a:solidFill>
                  <a:srgbClr val="FFFFFF"/>
                </a:solidFill>
                <a:cs typeface="Arial" charset="0"/>
              </a:rPr>
              <a:t>.</a:t>
            </a:r>
            <a:endParaRPr lang="en-US" sz="11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1245</TotalTime>
  <Pages>0</Pages>
  <Words>602</Words>
  <Characters>0</Characters>
  <Application>Microsoft Office PowerPoint</Application>
  <PresentationFormat>On-screen Show (4:3)</PresentationFormat>
  <Lines>0</Lines>
  <Paragraphs>61</Paragraphs>
  <Slides>5</Slides>
  <Notes>1</Notes>
  <HiddenSlides>0</HiddenSlides>
  <MMClips>0</MMClips>
  <ScaleCrop>false</ScaleCrop>
  <HeadingPairs>
    <vt:vector size="4" baseType="variant">
      <vt:variant>
        <vt:lpstr>Theme</vt:lpstr>
      </vt:variant>
      <vt:variant>
        <vt:i4>4</vt:i4>
      </vt:variant>
      <vt:variant>
        <vt:lpstr>Slide Titles</vt:lpstr>
      </vt:variant>
      <vt:variant>
        <vt:i4>5</vt:i4>
      </vt:variant>
    </vt:vector>
  </HeadingPairs>
  <TitlesOfParts>
    <vt:vector size="9" baseType="lpstr">
      <vt:lpstr>Title</vt:lpstr>
      <vt:lpstr>Bullet Slide</vt:lpstr>
      <vt:lpstr>Diagram Slide</vt:lpstr>
      <vt:lpstr>2-Column Slide</vt:lpstr>
      <vt:lpstr>       Cloud Imaging Model Workgroup Status </vt:lpstr>
      <vt:lpstr>Introduction</vt:lpstr>
      <vt:lpstr>Officers and Contributors</vt:lpstr>
      <vt:lpstr>Status of Requirements and Model</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wam</cp:lastModifiedBy>
  <cp:revision>110</cp:revision>
  <dcterms:modified xsi:type="dcterms:W3CDTF">2014-10-24T19:53:53Z</dcterms:modified>
</cp:coreProperties>
</file>